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</p:sldIdLst>
  <p:sldSz cx="12192000" cy="6858000"/>
  <p:notesSz cx="7010400" cy="9296400"/>
  <p:custDataLst>
    <p:tags r:id="rId1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663300"/>
    <a:srgbClr val="642100"/>
    <a:srgbClr val="5C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104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FC50075-AFB0-49DE-84D8-221879D6A5B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A51ABA-0E4C-4EB8-B97D-75744A819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D23E239-1A9B-43F6-B332-0BA2175E006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465138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465138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B5CC30-7CAB-4833-AF51-9F5EA1942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96A29C-825A-4C1B-AE3A-152A93E10BB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F37DF7-5A6A-48F2-B44F-CFADF3147B8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C41789-0C89-4079-B8CF-FCA1F3699600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821AD5-3251-46C1-AE20-492CCEB0DCF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FCB9B-3506-41F3-A9D1-369067AC5DF8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2E164C-733F-4993-A254-BE675825BC57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F00DD4-FED9-45DE-94BA-D8C852FE774C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A2FAE4-AFA6-4A17-ABB8-882D24549EFC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67E6C8-4A36-4113-BC6C-9E8EAED1A3E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5C565F-186C-40D6-A1CC-434D1C208BBE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F06257-4E25-4630-A1A8-6B28E9F98FA8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3" y="188212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8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0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7" y="6057788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0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6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2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9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743075" y="2885849"/>
            <a:ext cx="8705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Observations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27238" y="1524000"/>
            <a:ext cx="8183562" cy="502285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breath will begin to settle as the body relaxes</a:t>
            </a:r>
          </a:p>
          <a:p>
            <a:pPr eaLnBrk="1" hangingPunct="1">
              <a:lnSpc>
                <a:spcPct val="12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breath may speed up if accumulated stress is being released</a:t>
            </a: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mantra may fall into step with rhythm of external sounds or the breath but don’t try to sync the two</a:t>
            </a:r>
            <a:endParaRPr lang="en-US" altLang="en-US" sz="9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noises as you would any other thought – if not possible, take a moment to address the situation and then return to your meditation when complete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and Completing</a:t>
            </a:r>
            <a:b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Meditation Practice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133600" y="1905000"/>
            <a:ext cx="7848600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watch or CD if needed - your body will eventually adjust and automatically know when the time is up</a:t>
            </a: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meditation, gently release the mantra and continue sitting comfortably with your eyes closed for a few moments</a:t>
            </a: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minutes after having stopped the mantra, gently open your eyes and return to activity</a:t>
            </a:r>
          </a:p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for proper time to come out of meditation – even if it means ending meditation early</a:t>
            </a:r>
          </a:p>
          <a:p>
            <a:pPr eaLnBrk="1" hangingPunct="1">
              <a:spcBef>
                <a:spcPct val="70000"/>
              </a:spcBef>
            </a:pP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70000"/>
              </a:spcBef>
            </a:pPr>
            <a:endParaRPr lang="en-US" altLang="en-US" sz="2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the Sacred</a:t>
            </a:r>
          </a:p>
        </p:txBody>
      </p:sp>
      <p:sp>
        <p:nvSpPr>
          <p:cNvPr id="25603" name="Text Box 41"/>
          <p:cNvSpPr txBox="1">
            <a:spLocks noChangeArrowheads="1"/>
          </p:cNvSpPr>
          <p:nvPr/>
        </p:nvSpPr>
        <p:spPr bwMode="auto">
          <a:xfrm>
            <a:off x="1852613" y="1600200"/>
            <a:ext cx="5803900" cy="38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75" indent="-3968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04888" indent="-182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your mantra private and sacred enhances its effect</a:t>
            </a: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judging your practice by the experiences that happen during meditation</a:t>
            </a:r>
            <a:endParaRPr lang="en-US" altLang="en-US" sz="8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a practice, ask yourself:</a:t>
            </a:r>
          </a:p>
          <a:p>
            <a:pPr lvl="3" eaLnBrk="1" hangingPunct="1"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my desires fulfilled more easily?</a:t>
            </a:r>
          </a:p>
          <a:p>
            <a:pPr lvl="3" eaLnBrk="1" hangingPunct="1"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my intuition stronger?</a:t>
            </a:r>
          </a:p>
          <a:p>
            <a:pPr lvl="3" eaLnBrk="1" hangingPunct="1"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I happier and more relaxed?</a:t>
            </a:r>
          </a:p>
        </p:txBody>
      </p:sp>
      <p:pic>
        <p:nvPicPr>
          <p:cNvPr id="25604" name="Picture 2" descr="K:\MARKETING\IMAGES\MEDITATION\Meditating Young Couple 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2112963"/>
            <a:ext cx="2386012" cy="357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8382000" cy="1143000"/>
          </a:xfrm>
        </p:spPr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sz="3600" b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Basic Principles</a:t>
            </a:r>
            <a:r>
              <a:rPr lang="en-US" altLang="en-US" sz="36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651" name="Text Box 23"/>
          <p:cNvSpPr txBox="1">
            <a:spLocks noChangeArrowheads="1"/>
          </p:cNvSpPr>
          <p:nvPr/>
        </p:nvSpPr>
        <p:spPr bwMode="auto">
          <a:xfrm>
            <a:off x="2743200" y="2286001"/>
            <a:ext cx="7162800" cy="2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your mantra gently, effortlessly</a:t>
            </a:r>
          </a:p>
          <a:p>
            <a:pPr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become aware that you are not thinking the mantra, gently come back to it</a:t>
            </a:r>
          </a:p>
          <a:p>
            <a:pPr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Relinquish resistance or anticipation during meditation</a:t>
            </a:r>
          </a:p>
          <a:p>
            <a:pPr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Meditate for your recommended time twice a day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90" y="288763"/>
            <a:ext cx="914400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ChangeArrowheads="1"/>
          </p:cNvSpPr>
          <p:nvPr/>
        </p:nvSpPr>
        <p:spPr bwMode="auto">
          <a:xfrm>
            <a:off x="2286000" y="1096963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3</a:t>
            </a:r>
            <a:b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Perfecting Your Practice</a:t>
            </a:r>
            <a:b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Meditation</a:t>
            </a:r>
            <a:endParaRPr lang="en-US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524000" y="1023938"/>
            <a:ext cx="91440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Primordial Sound Meditation</a:t>
            </a:r>
            <a:br>
              <a:rPr lang="en-US" altLang="en-US" sz="40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000"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Mantra</a:t>
            </a:r>
          </a:p>
        </p:txBody>
      </p:sp>
      <p:sp>
        <p:nvSpPr>
          <p:cNvPr id="45773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209800" y="3932239"/>
            <a:ext cx="7772400" cy="1316037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[</a:t>
            </a:r>
            <a:r>
              <a:rPr lang="en-US" sz="4400" b="1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Bija</a:t>
            </a:r>
            <a:r>
              <a:rPr lang="en-US" sz="44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US" sz="4400" b="1" dirty="0" err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Namaha</a:t>
            </a:r>
            <a:r>
              <a:rPr lang="en-US" sz="44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3500"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3500" b="1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572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Primordial Sound Meditation</a:t>
            </a:r>
            <a:b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Mantra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1539" y="2327275"/>
            <a:ext cx="5367337" cy="2459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particular meaning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its vibrational quality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 going beyond the mind</a:t>
            </a:r>
          </a:p>
          <a:p>
            <a:pPr eaLnBrk="1" hangingPunct="1">
              <a:lnSpc>
                <a:spcPct val="90000"/>
              </a:lnSpc>
            </a:pPr>
            <a:endParaRPr lang="en-US" altLang="en-US" sz="30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458200" cy="47244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Primordial Sound Meditation can be practiced anywhere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Meditation is best practiced in a comfortable, seated position with your eyes closed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pillows and blankets if needed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lying down, unless you have a situation that prevents you from sitting upright comfortably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inviting space, using incense may be helpful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potential distractions, such as music &amp; television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524000" y="533401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8534400" cy="50688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Meditation is best practiced twice daily – 30 minutes each session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meditation is best done shortly after waking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meditation is best done in late afternoon or early evening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eating and heavy exercise immediately prior to meditating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best to avoid meditating too close to bedtime</a:t>
            </a:r>
          </a:p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best not to use the mantra every time you feel anxious or worried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66725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5625" y="1295401"/>
            <a:ext cx="8567738" cy="54070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Sitting comfortably with your eyes closed, gently introduce the silent repetition of your mantra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your mantra easily and effortlessly, as if you’re listening to it – don’t try, force or concentrate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mantra does not require a clear pronunciation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become aware you have drifted to thoughts, sounds, or sensations in your body, gently return to the mantra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your meditation by letting go of the mantra, remaining with eyes closed for a few minutes, then gently moving back into activity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7026" y="2305051"/>
            <a:ext cx="4964113" cy="2911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altLang="en-US" sz="24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Repeating the Mantra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altLang="en-US" sz="24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thoughts and restlessness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altLang="en-US" sz="24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asleep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altLang="en-US" sz="20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Slipping into the “Gap”</a:t>
            </a:r>
          </a:p>
        </p:txBody>
      </p:sp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1524000" y="6096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</a:p>
        </p:txBody>
      </p:sp>
      <p:pic>
        <p:nvPicPr>
          <p:cNvPr id="17412" name="Picture 4" descr="K:\MARKETING\IMAGES\MEDITATION\Meditation-Woman-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75" y="13735050"/>
            <a:ext cx="21239163" cy="139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4" y="2305051"/>
            <a:ext cx="2446337" cy="3236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5151438" cy="4764088"/>
          </a:xfrm>
        </p:spPr>
        <p:txBody>
          <a:bodyPr/>
          <a:lstStyle/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seeking a particular experience or result during meditation 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meditation with innocence and non-judgment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meditation is unique and will be best suited for you at that moment</a:t>
            </a:r>
          </a:p>
          <a:p>
            <a:pPr eaLnBrk="1" hangingPunct="1">
              <a:spcBef>
                <a:spcPct val="75000"/>
              </a:spcBef>
            </a:pPr>
            <a:r>
              <a:rPr lang="en-US" altLang="en-US" sz="2200" dirty="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effortlessness and allow the natural process to unfold</a:t>
            </a:r>
          </a:p>
          <a:p>
            <a:pPr eaLnBrk="1" hangingPunct="1">
              <a:lnSpc>
                <a:spcPct val="80000"/>
              </a:lnSpc>
              <a:spcBef>
                <a:spcPct val="75000"/>
              </a:spcBef>
            </a:pPr>
            <a:endParaRPr lang="en-US" altLang="en-US" sz="2200" dirty="0">
              <a:solidFill>
                <a:srgbClr val="43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286000"/>
            <a:ext cx="2241550" cy="264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hopraCenterTemplate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ChopraCenterTemplate_V2.potx</Template>
  <TotalTime>323</TotalTime>
  <Words>558</Words>
  <Application>Microsoft Office PowerPoint</Application>
  <PresentationFormat>Widescreen</PresentationFormat>
  <Paragraphs>74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ChopraCenterTemplate_V2</vt:lpstr>
      <vt:lpstr>PowerPoint Presentation</vt:lpstr>
      <vt:lpstr>PowerPoint Presentation</vt:lpstr>
      <vt:lpstr>PowerPoint Presentation</vt:lpstr>
      <vt:lpstr>Primordial Sound Meditation Mantra</vt:lpstr>
      <vt:lpstr>PowerPoint Presentation</vt:lpstr>
      <vt:lpstr>When</vt:lpstr>
      <vt:lpstr>How</vt:lpstr>
      <vt:lpstr>PowerPoint Presentation</vt:lpstr>
      <vt:lpstr>Expectations</vt:lpstr>
      <vt:lpstr>Common Observations</vt:lpstr>
      <vt:lpstr>Timing and Completing Your Meditation Practice</vt:lpstr>
      <vt:lpstr>Recognize the Sacred</vt:lpstr>
      <vt:lpstr>Summary of Basic Principles </vt:lpstr>
      <vt:lpstr>PowerPoint Presentation</vt:lpstr>
    </vt:vector>
  </TitlesOfParts>
  <Company>Chopra Center for Wellbeing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Gloria Lam</dc:creator>
  <cp:lastModifiedBy>Gloria Lam</cp:lastModifiedBy>
  <cp:revision>36</cp:revision>
  <dcterms:created xsi:type="dcterms:W3CDTF">2011-05-27T17:12:20Z</dcterms:created>
  <dcterms:modified xsi:type="dcterms:W3CDTF">2017-02-16T21:32:18Z</dcterms:modified>
</cp:coreProperties>
</file>