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3" r:id="rId5"/>
    <p:sldId id="275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</p:sldIdLst>
  <p:sldSz cx="12192000" cy="6858000"/>
  <p:notesSz cx="7010400" cy="9296400"/>
  <p:custDataLst>
    <p:tags r:id="rId20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232"/>
    <a:srgbClr val="001132"/>
    <a:srgbClr val="43434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56492-A7FF-324E-BE05-1AACD87ED744}" v="100" dt="2021-05-13T18:32:29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8"/>
    <p:restoredTop sz="94683"/>
  </p:normalViewPr>
  <p:slideViewPr>
    <p:cSldViewPr snapToGrid="0" snapToObjects="1">
      <p:cViewPr varScale="1">
        <p:scale>
          <a:sx n="152" d="100"/>
          <a:sy n="152" d="100"/>
        </p:scale>
        <p:origin x="192" y="33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oria Thompson" userId="dce18de3-d652-4eb7-bb6d-4b39253cd399" providerId="ADAL" clId="{21156492-A7FF-324E-BE05-1AACD87ED744}"/>
    <pc:docChg chg="undo custSel addSld delSld modSld modMainMaster">
      <pc:chgData name="Gloria Thompson" userId="dce18de3-d652-4eb7-bb6d-4b39253cd399" providerId="ADAL" clId="{21156492-A7FF-324E-BE05-1AACD87ED744}" dt="2021-05-13T18:32:29.907" v="200" actId="14100"/>
      <pc:docMkLst>
        <pc:docMk/>
      </pc:docMkLst>
      <pc:sldChg chg="del">
        <pc:chgData name="Gloria Thompson" userId="dce18de3-d652-4eb7-bb6d-4b39253cd399" providerId="ADAL" clId="{21156492-A7FF-324E-BE05-1AACD87ED744}" dt="2021-05-13T18:17:50.007" v="52" actId="2696"/>
        <pc:sldMkLst>
          <pc:docMk/>
          <pc:sldMk cId="0" sldId="256"/>
        </pc:sldMkLst>
      </pc:sldChg>
      <pc:sldChg chg="del">
        <pc:chgData name="Gloria Thompson" userId="dce18de3-d652-4eb7-bb6d-4b39253cd399" providerId="ADAL" clId="{21156492-A7FF-324E-BE05-1AACD87ED744}" dt="2021-05-13T18:17:50.007" v="52" actId="2696"/>
        <pc:sldMkLst>
          <pc:docMk/>
          <pc:sldMk cId="0" sldId="261"/>
        </pc:sldMkLst>
      </pc:sldChg>
      <pc:sldChg chg="modSp mod modClrScheme chgLayout">
        <pc:chgData name="Gloria Thompson" userId="dce18de3-d652-4eb7-bb6d-4b39253cd399" providerId="ADAL" clId="{21156492-A7FF-324E-BE05-1AACD87ED744}" dt="2021-05-13T18:24:43.612" v="129" actId="255"/>
        <pc:sldMkLst>
          <pc:docMk/>
          <pc:sldMk cId="0" sldId="262"/>
        </pc:sldMkLst>
        <pc:spChg chg="mod ord">
          <ac:chgData name="Gloria Thompson" userId="dce18de3-d652-4eb7-bb6d-4b39253cd399" providerId="ADAL" clId="{21156492-A7FF-324E-BE05-1AACD87ED744}" dt="2021-05-13T18:24:40.115" v="128" actId="255"/>
          <ac:spMkLst>
            <pc:docMk/>
            <pc:sldMk cId="0" sldId="262"/>
            <ac:spMk id="8194" creationId="{00000000-0000-0000-0000-000000000000}"/>
          </ac:spMkLst>
        </pc:spChg>
        <pc:spChg chg="mod ord">
          <ac:chgData name="Gloria Thompson" userId="dce18de3-d652-4eb7-bb6d-4b39253cd399" providerId="ADAL" clId="{21156492-A7FF-324E-BE05-1AACD87ED744}" dt="2021-05-13T18:24:43.612" v="129" actId="255"/>
          <ac:spMkLst>
            <pc:docMk/>
            <pc:sldMk cId="0" sldId="262"/>
            <ac:spMk id="8195" creationId="{00000000-0000-0000-0000-000000000000}"/>
          </ac:spMkLst>
        </pc:spChg>
      </pc:sldChg>
      <pc:sldChg chg="modSp mod modClrScheme chgLayout">
        <pc:chgData name="Gloria Thompson" userId="dce18de3-d652-4eb7-bb6d-4b39253cd399" providerId="ADAL" clId="{21156492-A7FF-324E-BE05-1AACD87ED744}" dt="2021-05-13T18:24:28.880" v="125" actId="255"/>
        <pc:sldMkLst>
          <pc:docMk/>
          <pc:sldMk cId="0" sldId="263"/>
        </pc:sldMkLst>
        <pc:spChg chg="mod ord">
          <ac:chgData name="Gloria Thompson" userId="dce18de3-d652-4eb7-bb6d-4b39253cd399" providerId="ADAL" clId="{21156492-A7FF-324E-BE05-1AACD87ED744}" dt="2021-05-13T18:24:28.880" v="125" actId="255"/>
          <ac:spMkLst>
            <pc:docMk/>
            <pc:sldMk cId="0" sldId="263"/>
            <ac:spMk id="10242" creationId="{00000000-0000-0000-0000-000000000000}"/>
          </ac:spMkLst>
        </pc:spChg>
        <pc:spChg chg="mod">
          <ac:chgData name="Gloria Thompson" userId="dce18de3-d652-4eb7-bb6d-4b39253cd399" providerId="ADAL" clId="{21156492-A7FF-324E-BE05-1AACD87ED744}" dt="2021-05-13T18:24:24.925" v="124" actId="255"/>
          <ac:spMkLst>
            <pc:docMk/>
            <pc:sldMk cId="0" sldId="263"/>
            <ac:spMk id="10243" creationId="{00000000-0000-0000-0000-000000000000}"/>
          </ac:spMkLst>
        </pc:spChg>
      </pc:sldChg>
      <pc:sldChg chg="delSp modSp mod modClrScheme chgLayout">
        <pc:chgData name="Gloria Thompson" userId="dce18de3-d652-4eb7-bb6d-4b39253cd399" providerId="ADAL" clId="{21156492-A7FF-324E-BE05-1AACD87ED744}" dt="2021-05-13T18:25:04.751" v="133" actId="255"/>
        <pc:sldMkLst>
          <pc:docMk/>
          <pc:sldMk cId="0" sldId="264"/>
        </pc:sldMkLst>
        <pc:spChg chg="mod ord">
          <ac:chgData name="Gloria Thompson" userId="dce18de3-d652-4eb7-bb6d-4b39253cd399" providerId="ADAL" clId="{21156492-A7FF-324E-BE05-1AACD87ED744}" dt="2021-05-13T18:25:04.751" v="133" actId="255"/>
          <ac:spMkLst>
            <pc:docMk/>
            <pc:sldMk cId="0" sldId="264"/>
            <ac:spMk id="12290" creationId="{00000000-0000-0000-0000-000000000000}"/>
          </ac:spMkLst>
        </pc:spChg>
        <pc:spChg chg="mod ord">
          <ac:chgData name="Gloria Thompson" userId="dce18de3-d652-4eb7-bb6d-4b39253cd399" providerId="ADAL" clId="{21156492-A7FF-324E-BE05-1AACD87ED744}" dt="2021-05-13T18:25:01.934" v="132" actId="255"/>
          <ac:spMkLst>
            <pc:docMk/>
            <pc:sldMk cId="0" sldId="264"/>
            <ac:spMk id="12291" creationId="{00000000-0000-0000-0000-000000000000}"/>
          </ac:spMkLst>
        </pc:spChg>
        <pc:picChg chg="del">
          <ac:chgData name="Gloria Thompson" userId="dce18de3-d652-4eb7-bb6d-4b39253cd399" providerId="ADAL" clId="{21156492-A7FF-324E-BE05-1AACD87ED744}" dt="2021-05-13T18:20:18.531" v="88" actId="478"/>
          <ac:picMkLst>
            <pc:docMk/>
            <pc:sldMk cId="0" sldId="264"/>
            <ac:picMk id="12292" creationId="{00000000-0000-0000-0000-000000000000}"/>
          </ac:picMkLst>
        </pc:picChg>
      </pc:sldChg>
      <pc:sldChg chg="modSp mod modClrScheme chgLayout">
        <pc:chgData name="Gloria Thompson" userId="dce18de3-d652-4eb7-bb6d-4b39253cd399" providerId="ADAL" clId="{21156492-A7FF-324E-BE05-1AACD87ED744}" dt="2021-05-13T18:25:30.738" v="140" actId="255"/>
        <pc:sldMkLst>
          <pc:docMk/>
          <pc:sldMk cId="0" sldId="265"/>
        </pc:sldMkLst>
        <pc:spChg chg="mod ord">
          <ac:chgData name="Gloria Thompson" userId="dce18de3-d652-4eb7-bb6d-4b39253cd399" providerId="ADAL" clId="{21156492-A7FF-324E-BE05-1AACD87ED744}" dt="2021-05-13T18:25:30.738" v="140" actId="255"/>
          <ac:spMkLst>
            <pc:docMk/>
            <pc:sldMk cId="0" sldId="265"/>
            <ac:spMk id="14338" creationId="{00000000-0000-0000-0000-000000000000}"/>
          </ac:spMkLst>
        </pc:spChg>
        <pc:spChg chg="mod ord">
          <ac:chgData name="Gloria Thompson" userId="dce18de3-d652-4eb7-bb6d-4b39253cd399" providerId="ADAL" clId="{21156492-A7FF-324E-BE05-1AACD87ED744}" dt="2021-05-13T18:25:26.419" v="139" actId="255"/>
          <ac:spMkLst>
            <pc:docMk/>
            <pc:sldMk cId="0" sldId="265"/>
            <ac:spMk id="14339" creationId="{00000000-0000-0000-0000-000000000000}"/>
          </ac:spMkLst>
        </pc:spChg>
      </pc:sldChg>
      <pc:sldChg chg="delSp modSp mod modClrScheme chgLayout">
        <pc:chgData name="Gloria Thompson" userId="dce18de3-d652-4eb7-bb6d-4b39253cd399" providerId="ADAL" clId="{21156492-A7FF-324E-BE05-1AACD87ED744}" dt="2021-05-13T18:25:58.912" v="148" actId="255"/>
        <pc:sldMkLst>
          <pc:docMk/>
          <pc:sldMk cId="0" sldId="266"/>
        </pc:sldMkLst>
        <pc:spChg chg="mod ord">
          <ac:chgData name="Gloria Thompson" userId="dce18de3-d652-4eb7-bb6d-4b39253cd399" providerId="ADAL" clId="{21156492-A7FF-324E-BE05-1AACD87ED744}" dt="2021-05-13T18:25:55.354" v="147" actId="255"/>
          <ac:spMkLst>
            <pc:docMk/>
            <pc:sldMk cId="0" sldId="266"/>
            <ac:spMk id="16386" creationId="{00000000-0000-0000-0000-000000000000}"/>
          </ac:spMkLst>
        </pc:spChg>
        <pc:spChg chg="mod ord">
          <ac:chgData name="Gloria Thompson" userId="dce18de3-d652-4eb7-bb6d-4b39253cd399" providerId="ADAL" clId="{21156492-A7FF-324E-BE05-1AACD87ED744}" dt="2021-05-13T18:25:58.912" v="148" actId="255"/>
          <ac:spMkLst>
            <pc:docMk/>
            <pc:sldMk cId="0" sldId="266"/>
            <ac:spMk id="16387" creationId="{00000000-0000-0000-0000-000000000000}"/>
          </ac:spMkLst>
        </pc:spChg>
        <pc:picChg chg="del">
          <ac:chgData name="Gloria Thompson" userId="dce18de3-d652-4eb7-bb6d-4b39253cd399" providerId="ADAL" clId="{21156492-A7FF-324E-BE05-1AACD87ED744}" dt="2021-05-13T18:20:16.766" v="87" actId="478"/>
          <ac:picMkLst>
            <pc:docMk/>
            <pc:sldMk cId="0" sldId="266"/>
            <ac:picMk id="16388" creationId="{00000000-0000-0000-0000-000000000000}"/>
          </ac:picMkLst>
        </pc:picChg>
      </pc:sldChg>
      <pc:sldChg chg="delSp modSp mod modClrScheme chgLayout">
        <pc:chgData name="Gloria Thompson" userId="dce18de3-d652-4eb7-bb6d-4b39253cd399" providerId="ADAL" clId="{21156492-A7FF-324E-BE05-1AACD87ED744}" dt="2021-05-13T18:26:30.536" v="158" actId="14100"/>
        <pc:sldMkLst>
          <pc:docMk/>
          <pc:sldMk cId="0" sldId="267"/>
        </pc:sldMkLst>
        <pc:spChg chg="mod ord">
          <ac:chgData name="Gloria Thompson" userId="dce18de3-d652-4eb7-bb6d-4b39253cd399" providerId="ADAL" clId="{21156492-A7FF-324E-BE05-1AACD87ED744}" dt="2021-05-13T18:26:30.536" v="158" actId="14100"/>
          <ac:spMkLst>
            <pc:docMk/>
            <pc:sldMk cId="0" sldId="267"/>
            <ac:spMk id="18434" creationId="{00000000-0000-0000-0000-000000000000}"/>
          </ac:spMkLst>
        </pc:spChg>
        <pc:spChg chg="mod ord">
          <ac:chgData name="Gloria Thompson" userId="dce18de3-d652-4eb7-bb6d-4b39253cd399" providerId="ADAL" clId="{21156492-A7FF-324E-BE05-1AACD87ED744}" dt="2021-05-13T18:26:15.354" v="154" actId="2711"/>
          <ac:spMkLst>
            <pc:docMk/>
            <pc:sldMk cId="0" sldId="267"/>
            <ac:spMk id="18435" creationId="{00000000-0000-0000-0000-000000000000}"/>
          </ac:spMkLst>
        </pc:spChg>
        <pc:picChg chg="del">
          <ac:chgData name="Gloria Thompson" userId="dce18de3-d652-4eb7-bb6d-4b39253cd399" providerId="ADAL" clId="{21156492-A7FF-324E-BE05-1AACD87ED744}" dt="2021-05-13T18:20:14.962" v="86" actId="478"/>
          <ac:picMkLst>
            <pc:docMk/>
            <pc:sldMk cId="0" sldId="267"/>
            <ac:picMk id="18436" creationId="{00000000-0000-0000-0000-000000000000}"/>
          </ac:picMkLst>
        </pc:picChg>
      </pc:sldChg>
      <pc:sldChg chg="modSp mod modClrScheme chgLayout">
        <pc:chgData name="Gloria Thompson" userId="dce18de3-d652-4eb7-bb6d-4b39253cd399" providerId="ADAL" clId="{21156492-A7FF-324E-BE05-1AACD87ED744}" dt="2021-05-13T18:26:57.054" v="166" actId="14100"/>
        <pc:sldMkLst>
          <pc:docMk/>
          <pc:sldMk cId="0" sldId="268"/>
        </pc:sldMkLst>
        <pc:spChg chg="mod ord">
          <ac:chgData name="Gloria Thompson" userId="dce18de3-d652-4eb7-bb6d-4b39253cd399" providerId="ADAL" clId="{21156492-A7FF-324E-BE05-1AACD87ED744}" dt="2021-05-13T18:26:51.360" v="164" actId="1076"/>
          <ac:spMkLst>
            <pc:docMk/>
            <pc:sldMk cId="0" sldId="268"/>
            <ac:spMk id="20482" creationId="{00000000-0000-0000-0000-000000000000}"/>
          </ac:spMkLst>
        </pc:spChg>
        <pc:spChg chg="mod">
          <ac:chgData name="Gloria Thompson" userId="dce18de3-d652-4eb7-bb6d-4b39253cd399" providerId="ADAL" clId="{21156492-A7FF-324E-BE05-1AACD87ED744}" dt="2021-05-13T18:26:57.054" v="166" actId="14100"/>
          <ac:spMkLst>
            <pc:docMk/>
            <pc:sldMk cId="0" sldId="268"/>
            <ac:spMk id="20483" creationId="{00000000-0000-0000-0000-000000000000}"/>
          </ac:spMkLst>
        </pc:spChg>
      </pc:sldChg>
      <pc:sldChg chg="delSp modSp mod modClrScheme chgLayout">
        <pc:chgData name="Gloria Thompson" userId="dce18de3-d652-4eb7-bb6d-4b39253cd399" providerId="ADAL" clId="{21156492-A7FF-324E-BE05-1AACD87ED744}" dt="2021-05-13T18:27:23.771" v="176" actId="255"/>
        <pc:sldMkLst>
          <pc:docMk/>
          <pc:sldMk cId="0" sldId="269"/>
        </pc:sldMkLst>
        <pc:spChg chg="mod ord">
          <ac:chgData name="Gloria Thompson" userId="dce18de3-d652-4eb7-bb6d-4b39253cd399" providerId="ADAL" clId="{21156492-A7FF-324E-BE05-1AACD87ED744}" dt="2021-05-13T18:27:23.771" v="176" actId="255"/>
          <ac:spMkLst>
            <pc:docMk/>
            <pc:sldMk cId="0" sldId="269"/>
            <ac:spMk id="22530" creationId="{00000000-0000-0000-0000-000000000000}"/>
          </ac:spMkLst>
        </pc:spChg>
        <pc:spChg chg="mod">
          <ac:chgData name="Gloria Thompson" userId="dce18de3-d652-4eb7-bb6d-4b39253cd399" providerId="ADAL" clId="{21156492-A7FF-324E-BE05-1AACD87ED744}" dt="2021-05-13T18:27:19.466" v="175" actId="2711"/>
          <ac:spMkLst>
            <pc:docMk/>
            <pc:sldMk cId="0" sldId="269"/>
            <ac:spMk id="22531" creationId="{00000000-0000-0000-0000-000000000000}"/>
          </ac:spMkLst>
        </pc:spChg>
        <pc:picChg chg="del">
          <ac:chgData name="Gloria Thompson" userId="dce18de3-d652-4eb7-bb6d-4b39253cd399" providerId="ADAL" clId="{21156492-A7FF-324E-BE05-1AACD87ED744}" dt="2021-05-13T18:20:13.337" v="85" actId="478"/>
          <ac:picMkLst>
            <pc:docMk/>
            <pc:sldMk cId="0" sldId="269"/>
            <ac:picMk id="22532" creationId="{00000000-0000-0000-0000-000000000000}"/>
          </ac:picMkLst>
        </pc:picChg>
      </pc:sldChg>
      <pc:sldChg chg="modSp mod modClrScheme chgLayout">
        <pc:chgData name="Gloria Thompson" userId="dce18de3-d652-4eb7-bb6d-4b39253cd399" providerId="ADAL" clId="{21156492-A7FF-324E-BE05-1AACD87ED744}" dt="2021-05-13T18:27:49.661" v="184" actId="255"/>
        <pc:sldMkLst>
          <pc:docMk/>
          <pc:sldMk cId="0" sldId="270"/>
        </pc:sldMkLst>
        <pc:spChg chg="mod ord">
          <ac:chgData name="Gloria Thompson" userId="dce18de3-d652-4eb7-bb6d-4b39253cd399" providerId="ADAL" clId="{21156492-A7FF-324E-BE05-1AACD87ED744}" dt="2021-05-13T18:27:49.661" v="184" actId="255"/>
          <ac:spMkLst>
            <pc:docMk/>
            <pc:sldMk cId="0" sldId="270"/>
            <ac:spMk id="24578" creationId="{00000000-0000-0000-0000-000000000000}"/>
          </ac:spMkLst>
        </pc:spChg>
        <pc:spChg chg="mod">
          <ac:chgData name="Gloria Thompson" userId="dce18de3-d652-4eb7-bb6d-4b39253cd399" providerId="ADAL" clId="{21156492-A7FF-324E-BE05-1AACD87ED744}" dt="2021-05-13T18:27:39.726" v="181" actId="14100"/>
          <ac:spMkLst>
            <pc:docMk/>
            <pc:sldMk cId="0" sldId="270"/>
            <ac:spMk id="24579" creationId="{00000000-0000-0000-0000-000000000000}"/>
          </ac:spMkLst>
        </pc:spChg>
      </pc:sldChg>
      <pc:sldChg chg="modSp mod modClrScheme chgLayout">
        <pc:chgData name="Gloria Thompson" userId="dce18de3-d652-4eb7-bb6d-4b39253cd399" providerId="ADAL" clId="{21156492-A7FF-324E-BE05-1AACD87ED744}" dt="2021-05-13T18:28:14.145" v="194" actId="14100"/>
        <pc:sldMkLst>
          <pc:docMk/>
          <pc:sldMk cId="0" sldId="271"/>
        </pc:sldMkLst>
        <pc:spChg chg="mod ord">
          <ac:chgData name="Gloria Thompson" userId="dce18de3-d652-4eb7-bb6d-4b39253cd399" providerId="ADAL" clId="{21156492-A7FF-324E-BE05-1AACD87ED744}" dt="2021-05-13T18:28:01.731" v="189" actId="2711"/>
          <ac:spMkLst>
            <pc:docMk/>
            <pc:sldMk cId="0" sldId="271"/>
            <ac:spMk id="26626" creationId="{00000000-0000-0000-0000-000000000000}"/>
          </ac:spMkLst>
        </pc:spChg>
        <pc:spChg chg="mod ord">
          <ac:chgData name="Gloria Thompson" userId="dce18de3-d652-4eb7-bb6d-4b39253cd399" providerId="ADAL" clId="{21156492-A7FF-324E-BE05-1AACD87ED744}" dt="2021-05-13T18:28:14.145" v="194" actId="14100"/>
          <ac:spMkLst>
            <pc:docMk/>
            <pc:sldMk cId="0" sldId="271"/>
            <ac:spMk id="26627" creationId="{00000000-0000-0000-0000-000000000000}"/>
          </ac:spMkLst>
        </pc:spChg>
      </pc:sldChg>
      <pc:sldChg chg="del mod modClrScheme chgLayout">
        <pc:chgData name="Gloria Thompson" userId="dce18de3-d652-4eb7-bb6d-4b39253cd399" providerId="ADAL" clId="{21156492-A7FF-324E-BE05-1AACD87ED744}" dt="2021-05-13T18:20:08.110" v="84" actId="2696"/>
        <pc:sldMkLst>
          <pc:docMk/>
          <pc:sldMk cId="0" sldId="272"/>
        </pc:sldMkLst>
      </pc:sldChg>
      <pc:sldChg chg="addSp delSp modSp add mod setBg modClrScheme chgLayout">
        <pc:chgData name="Gloria Thompson" userId="dce18de3-d652-4eb7-bb6d-4b39253cd399" providerId="ADAL" clId="{21156492-A7FF-324E-BE05-1AACD87ED744}" dt="2021-05-13T18:32:29.907" v="200" actId="14100"/>
        <pc:sldMkLst>
          <pc:docMk/>
          <pc:sldMk cId="0" sldId="273"/>
        </pc:sldMkLst>
        <pc:spChg chg="mod">
          <ac:chgData name="Gloria Thompson" userId="dce18de3-d652-4eb7-bb6d-4b39253cd399" providerId="ADAL" clId="{21156492-A7FF-324E-BE05-1AACD87ED744}" dt="2021-05-13T18:32:29.907" v="200" actId="14100"/>
          <ac:spMkLst>
            <pc:docMk/>
            <pc:sldMk cId="0" sldId="273"/>
            <ac:spMk id="3" creationId="{862F3AEE-8807-AF4B-A2E0-504A85B9297F}"/>
          </ac:spMkLst>
        </pc:spChg>
        <pc:spChg chg="del">
          <ac:chgData name="Gloria Thompson" userId="dce18de3-d652-4eb7-bb6d-4b39253cd399" providerId="ADAL" clId="{21156492-A7FF-324E-BE05-1AACD87ED744}" dt="2021-05-13T18:32:24.182" v="198" actId="478"/>
          <ac:spMkLst>
            <pc:docMk/>
            <pc:sldMk cId="0" sldId="273"/>
            <ac:spMk id="4" creationId="{9ADD1306-A041-8847-BD3A-55DECF0E86B0}"/>
          </ac:spMkLst>
        </pc:spChg>
        <pc:spChg chg="add mod">
          <ac:chgData name="Gloria Thompson" userId="dce18de3-d652-4eb7-bb6d-4b39253cd399" providerId="ADAL" clId="{21156492-A7FF-324E-BE05-1AACD87ED744}" dt="2021-05-13T18:32:25.244" v="199"/>
          <ac:spMkLst>
            <pc:docMk/>
            <pc:sldMk cId="0" sldId="273"/>
            <ac:spMk id="5" creationId="{11A014C3-5235-FE48-B40B-C457534A0F04}"/>
          </ac:spMkLst>
        </pc:spChg>
      </pc:sldChg>
      <pc:sldChg chg="add">
        <pc:chgData name="Gloria Thompson" userId="dce18de3-d652-4eb7-bb6d-4b39253cd399" providerId="ADAL" clId="{21156492-A7FF-324E-BE05-1AACD87ED744}" dt="2021-05-13T18:20:03.242" v="83"/>
        <pc:sldMkLst>
          <pc:docMk/>
          <pc:sldMk cId="0" sldId="274"/>
        </pc:sldMkLst>
      </pc:sldChg>
      <pc:sldChg chg="modSp add mod chgLayout">
        <pc:chgData name="Gloria Thompson" userId="dce18de3-d652-4eb7-bb6d-4b39253cd399" providerId="ADAL" clId="{21156492-A7FF-324E-BE05-1AACD87ED744}" dt="2021-05-13T18:18:00.598" v="53" actId="700"/>
        <pc:sldMkLst>
          <pc:docMk/>
          <pc:sldMk cId="0" sldId="275"/>
        </pc:sldMkLst>
        <pc:spChg chg="mod">
          <ac:chgData name="Gloria Thompson" userId="dce18de3-d652-4eb7-bb6d-4b39253cd399" providerId="ADAL" clId="{21156492-A7FF-324E-BE05-1AACD87ED744}" dt="2021-05-13T18:17:21.957" v="2" actId="113"/>
          <ac:spMkLst>
            <pc:docMk/>
            <pc:sldMk cId="0" sldId="275"/>
            <ac:spMk id="8195" creationId="{00000000-0000-0000-0000-000000000000}"/>
          </ac:spMkLst>
        </pc:spChg>
      </pc:sldChg>
      <pc:sldMasterChg chg="addSp delSp modSp mod setBg delSldLayout modSldLayout">
        <pc:chgData name="Gloria Thompson" userId="dce18de3-d652-4eb7-bb6d-4b39253cd399" providerId="ADAL" clId="{21156492-A7FF-324E-BE05-1AACD87ED744}" dt="2021-05-13T18:28:42.961" v="196" actId="735"/>
        <pc:sldMasterMkLst>
          <pc:docMk/>
          <pc:sldMasterMk cId="0" sldId="2147483648"/>
        </pc:sldMasterMkLst>
        <pc:spChg chg="add del mod">
          <ac:chgData name="Gloria Thompson" userId="dce18de3-d652-4eb7-bb6d-4b39253cd399" providerId="ADAL" clId="{21156492-A7FF-324E-BE05-1AACD87ED744}" dt="2021-05-13T18:19:24.623" v="81"/>
          <ac:spMkLst>
            <pc:docMk/>
            <pc:sldMasterMk cId="0" sldId="2147483648"/>
            <ac:spMk id="2" creationId="{D1F7B1C3-CDC0-C745-A07D-0E8288B39AA8}"/>
          </ac:spMkLst>
        </pc:spChg>
        <pc:spChg chg="add del mod">
          <ac:chgData name="Gloria Thompson" userId="dce18de3-d652-4eb7-bb6d-4b39253cd399" providerId="ADAL" clId="{21156492-A7FF-324E-BE05-1AACD87ED744}" dt="2021-05-13T18:19:23.376" v="79"/>
          <ac:spMkLst>
            <pc:docMk/>
            <pc:sldMasterMk cId="0" sldId="2147483648"/>
            <ac:spMk id="3" creationId="{ECF1DB18-9692-3248-9919-2EDFE10CC35C}"/>
          </ac:spMkLst>
        </pc:spChg>
        <pc:spChg chg="add del mod">
          <ac:chgData name="Gloria Thompson" userId="dce18de3-d652-4eb7-bb6d-4b39253cd399" providerId="ADAL" clId="{21156492-A7FF-324E-BE05-1AACD87ED744}" dt="2021-05-13T18:21:47.385" v="94" actId="478"/>
          <ac:spMkLst>
            <pc:docMk/>
            <pc:sldMasterMk cId="0" sldId="2147483648"/>
            <ac:spMk id="6" creationId="{952D0935-896D-7C44-9430-D13CDB502DB4}"/>
          </ac:spMkLst>
        </pc:spChg>
        <pc:spChg chg="mod">
          <ac:chgData name="Gloria Thompson" userId="dce18de3-d652-4eb7-bb6d-4b39253cd399" providerId="ADAL" clId="{21156492-A7FF-324E-BE05-1AACD87ED744}" dt="2021-05-13T18:23:01.788" v="104" actId="14100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Gloria Thompson" userId="dce18de3-d652-4eb7-bb6d-4b39253cd399" providerId="ADAL" clId="{21156492-A7FF-324E-BE05-1AACD87ED744}" dt="2021-05-13T18:23:05.164" v="105" actId="14100"/>
          <ac:spMkLst>
            <pc:docMk/>
            <pc:sldMasterMk cId="0" sldId="2147483648"/>
            <ac:spMk id="1027" creationId="{00000000-0000-0000-0000-000000000000}"/>
          </ac:spMkLst>
        </pc:spChg>
        <pc:sldLayoutChg chg="del">
          <pc:chgData name="Gloria Thompson" userId="dce18de3-d652-4eb7-bb6d-4b39253cd399" providerId="ADAL" clId="{21156492-A7FF-324E-BE05-1AACD87ED744}" dt="2021-05-13T18:18:19.182" v="54" actId="2696"/>
          <pc:sldLayoutMkLst>
            <pc:docMk/>
            <pc:sldMasterMk cId="0" sldId="2147483648"/>
            <pc:sldLayoutMk cId="2297782611" sldId="2147483663"/>
          </pc:sldLayoutMkLst>
        </pc:sldLayoutChg>
        <pc:sldLayoutChg chg="del">
          <pc:chgData name="Gloria Thompson" userId="dce18de3-d652-4eb7-bb6d-4b39253cd399" providerId="ADAL" clId="{21156492-A7FF-324E-BE05-1AACD87ED744}" dt="2021-05-13T18:18:19.208" v="59" actId="2696"/>
          <pc:sldLayoutMkLst>
            <pc:docMk/>
            <pc:sldMasterMk cId="0" sldId="2147483648"/>
            <pc:sldLayoutMk cId="1100890146" sldId="2147483664"/>
          </pc:sldLayoutMkLst>
        </pc:sldLayoutChg>
        <pc:sldLayoutChg chg="del">
          <pc:chgData name="Gloria Thompson" userId="dce18de3-d652-4eb7-bb6d-4b39253cd399" providerId="ADAL" clId="{21156492-A7FF-324E-BE05-1AACD87ED744}" dt="2021-05-13T18:18:19.204" v="56" actId="2696"/>
          <pc:sldLayoutMkLst>
            <pc:docMk/>
            <pc:sldMasterMk cId="0" sldId="2147483648"/>
            <pc:sldLayoutMk cId="3406486647" sldId="2147483665"/>
          </pc:sldLayoutMkLst>
        </pc:sldLayoutChg>
        <pc:sldLayoutChg chg="del">
          <pc:chgData name="Gloria Thompson" userId="dce18de3-d652-4eb7-bb6d-4b39253cd399" providerId="ADAL" clId="{21156492-A7FF-324E-BE05-1AACD87ED744}" dt="2021-05-13T18:18:19.205" v="57" actId="2696"/>
          <pc:sldLayoutMkLst>
            <pc:docMk/>
            <pc:sldMasterMk cId="0" sldId="2147483648"/>
            <pc:sldLayoutMk cId="194686297" sldId="2147483666"/>
          </pc:sldLayoutMkLst>
        </pc:sldLayoutChg>
        <pc:sldLayoutChg chg="del">
          <pc:chgData name="Gloria Thompson" userId="dce18de3-d652-4eb7-bb6d-4b39253cd399" providerId="ADAL" clId="{21156492-A7FF-324E-BE05-1AACD87ED744}" dt="2021-05-13T18:18:19.202" v="55" actId="2696"/>
          <pc:sldLayoutMkLst>
            <pc:docMk/>
            <pc:sldMasterMk cId="0" sldId="2147483648"/>
            <pc:sldLayoutMk cId="2288369015" sldId="2147483667"/>
          </pc:sldLayoutMkLst>
        </pc:sldLayoutChg>
        <pc:sldLayoutChg chg="del">
          <pc:chgData name="Gloria Thompson" userId="dce18de3-d652-4eb7-bb6d-4b39253cd399" providerId="ADAL" clId="{21156492-A7FF-324E-BE05-1AACD87ED744}" dt="2021-05-13T18:18:19.206" v="58" actId="2696"/>
          <pc:sldLayoutMkLst>
            <pc:docMk/>
            <pc:sldMasterMk cId="0" sldId="2147483648"/>
            <pc:sldLayoutMk cId="1153255756" sldId="2147483668"/>
          </pc:sldLayoutMkLst>
        </pc:sldLayoutChg>
        <pc:sldLayoutChg chg="delSp mod">
          <pc:chgData name="Gloria Thompson" userId="dce18de3-d652-4eb7-bb6d-4b39253cd399" providerId="ADAL" clId="{21156492-A7FF-324E-BE05-1AACD87ED744}" dt="2021-05-13T18:19:11.397" v="73" actId="478"/>
          <pc:sldLayoutMkLst>
            <pc:docMk/>
            <pc:sldMasterMk cId="0" sldId="2147483648"/>
            <pc:sldLayoutMk cId="3951420177" sldId="2147483669"/>
          </pc:sldLayoutMkLst>
          <pc:picChg chg="del">
            <ac:chgData name="Gloria Thompson" userId="dce18de3-d652-4eb7-bb6d-4b39253cd399" providerId="ADAL" clId="{21156492-A7FF-324E-BE05-1AACD87ED744}" dt="2021-05-13T18:19:11.397" v="73" actId="478"/>
            <ac:picMkLst>
              <pc:docMk/>
              <pc:sldMasterMk cId="0" sldId="2147483648"/>
              <pc:sldLayoutMk cId="3951420177" sldId="2147483669"/>
              <ac:picMk id="3" creationId="{00000000-0000-0000-0000-000000000000}"/>
            </ac:picMkLst>
          </pc:picChg>
          <pc:picChg chg="del">
            <ac:chgData name="Gloria Thompson" userId="dce18de3-d652-4eb7-bb6d-4b39253cd399" providerId="ADAL" clId="{21156492-A7FF-324E-BE05-1AACD87ED744}" dt="2021-05-13T18:19:10.429" v="72" actId="478"/>
            <ac:picMkLst>
              <pc:docMk/>
              <pc:sldMasterMk cId="0" sldId="2147483648"/>
              <pc:sldLayoutMk cId="3951420177" sldId="2147483669"/>
              <ac:picMk id="4" creationId="{00000000-0000-0000-0000-000000000000}"/>
            </ac:picMkLst>
          </pc:picChg>
        </pc:sldLayoutChg>
        <pc:sldLayoutChg chg="modSp">
          <pc:chgData name="Gloria Thompson" userId="dce18de3-d652-4eb7-bb6d-4b39253cd399" providerId="ADAL" clId="{21156492-A7FF-324E-BE05-1AACD87ED744}" dt="2021-05-13T18:23:14.140" v="106" actId="1076"/>
          <pc:sldLayoutMkLst>
            <pc:docMk/>
            <pc:sldMasterMk cId="0" sldId="2147483648"/>
            <pc:sldLayoutMk cId="1630764672" sldId="2147483670"/>
          </pc:sldLayoutMkLst>
          <pc:spChg chg="mod">
            <ac:chgData name="Gloria Thompson" userId="dce18de3-d652-4eb7-bb6d-4b39253cd399" providerId="ADAL" clId="{21156492-A7FF-324E-BE05-1AACD87ED744}" dt="2021-05-13T18:23:14.140" v="106" actId="1076"/>
            <ac:spMkLst>
              <pc:docMk/>
              <pc:sldMasterMk cId="0" sldId="2147483648"/>
              <pc:sldLayoutMk cId="1630764672" sldId="2147483670"/>
              <ac:spMk id="2" creationId="{00000000-0000-0000-0000-000000000000}"/>
            </ac:spMkLst>
          </pc:spChg>
        </pc:sldLayoutChg>
        <pc:sldLayoutChg chg="del">
          <pc:chgData name="Gloria Thompson" userId="dce18de3-d652-4eb7-bb6d-4b39253cd399" providerId="ADAL" clId="{21156492-A7FF-324E-BE05-1AACD87ED744}" dt="2021-05-13T18:18:24.013" v="60" actId="2696"/>
          <pc:sldLayoutMkLst>
            <pc:docMk/>
            <pc:sldMasterMk cId="0" sldId="2147483648"/>
            <pc:sldLayoutMk cId="1673690729" sldId="2147483670"/>
          </pc:sldLayoutMkLst>
        </pc:sldLayoutChg>
        <pc:sldLayoutChg chg="del">
          <pc:chgData name="Gloria Thompson" userId="dce18de3-d652-4eb7-bb6d-4b39253cd399" providerId="ADAL" clId="{21156492-A7FF-324E-BE05-1AACD87ED744}" dt="2021-05-13T18:18:24.025" v="61" actId="2696"/>
          <pc:sldLayoutMkLst>
            <pc:docMk/>
            <pc:sldMasterMk cId="0" sldId="2147483648"/>
            <pc:sldLayoutMk cId="248223017" sldId="2147483671"/>
          </pc:sldLayoutMkLst>
        </pc:sldLayoutChg>
        <pc:sldLayoutChg chg="del">
          <pc:chgData name="Gloria Thompson" userId="dce18de3-d652-4eb7-bb6d-4b39253cd399" providerId="ADAL" clId="{21156492-A7FF-324E-BE05-1AACD87ED744}" dt="2021-05-13T18:18:24.040" v="63" actId="2696"/>
          <pc:sldLayoutMkLst>
            <pc:docMk/>
            <pc:sldMasterMk cId="0" sldId="2147483648"/>
            <pc:sldLayoutMk cId="2186732915" sldId="2147483672"/>
          </pc:sldLayoutMkLst>
        </pc:sldLayoutChg>
        <pc:sldLayoutChg chg="del">
          <pc:chgData name="Gloria Thompson" userId="dce18de3-d652-4eb7-bb6d-4b39253cd399" providerId="ADAL" clId="{21156492-A7FF-324E-BE05-1AACD87ED744}" dt="2021-05-13T18:18:24.039" v="62" actId="2696"/>
          <pc:sldLayoutMkLst>
            <pc:docMk/>
            <pc:sldMasterMk cId="0" sldId="2147483648"/>
            <pc:sldLayoutMk cId="1438002079" sldId="2147483673"/>
          </pc:sldLayoutMkLst>
        </pc:sldLayoutChg>
        <pc:sldLayoutChg chg="del">
          <pc:chgData name="Gloria Thompson" userId="dce18de3-d652-4eb7-bb6d-4b39253cd399" providerId="ADAL" clId="{21156492-A7FF-324E-BE05-1AACD87ED744}" dt="2021-05-13T18:18:24.049" v="64" actId="2696"/>
          <pc:sldLayoutMkLst>
            <pc:docMk/>
            <pc:sldMasterMk cId="0" sldId="2147483648"/>
            <pc:sldLayoutMk cId="2299746920" sldId="214748367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DA3B617-4D7F-49A2-B091-38F552E377C9}" type="datetimeFigureOut">
              <a:rPr lang="en-US"/>
              <a:pPr>
                <a:defRPr/>
              </a:pPr>
              <a:t>5/13/21</a:t>
            </a:fld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6D324EA-FBE2-4ACB-B58F-BA96FCA86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465138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465138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436A478-FEA4-4B6B-A10D-E1FF7734ABB3}" type="datetimeFigureOut">
              <a:rPr lang="en-US"/>
              <a:pPr>
                <a:defRPr/>
              </a:pPr>
              <a:t>5/13/21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465138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465138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CF7ED2D-C53F-4FDA-B24A-44D1AB1BA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65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65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65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65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65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65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65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65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74E789-3A37-4428-83EE-E56EE2B100E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DDE0AA-6645-4453-AEAF-6DE72AFCB4DB}" type="slidenum">
              <a:rPr lang="en-US" altLang="en-US" smtClean="0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6111E1-86BA-423B-A664-0BA8FFC038EA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ABD1BC-798D-4248-B257-33B33B6C0DE6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0946F5-F9C9-4622-9715-05688E5629FF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C8B3AB-137C-4F08-A83D-F8E066E4026E}" type="slidenum">
              <a:rPr lang="en-US" altLang="en-US" smtClean="0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DB2532-C586-4CA8-B479-F5536BF634D7}" type="slidenum">
              <a:rPr lang="en-US" altLang="en-US" smtClean="0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657798-CF91-4109-9474-445BCA72E989}" type="slidenum">
              <a:rPr lang="en-US" altLang="en-US" smtClean="0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D81B18-8FD6-4B9D-ACCB-EB81AA8FD77F}" type="slidenum">
              <a:rPr lang="en-US" altLang="en-US" smtClean="0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65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A60CE2-8DA9-490A-AB19-5BA4BE4325DD}" type="slidenum">
              <a:rPr lang="en-US" altLang="en-US" smtClean="0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142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1104900"/>
            <a:ext cx="10363200" cy="52324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6A7764A-47AD-9E47-8B37-8076B4F39E7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52450" y="2062480"/>
            <a:ext cx="11049000" cy="3860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076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2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1092459"/>
            <a:ext cx="11125200" cy="54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2060963"/>
            <a:ext cx="11125200" cy="42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113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00113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rgbClr val="00113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00113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rgbClr val="00113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00113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36" userDrawn="1">
          <p15:clr>
            <a:srgbClr val="F26B43"/>
          </p15:clr>
        </p15:guide>
        <p15:guide id="3" pos="7344" userDrawn="1">
          <p15:clr>
            <a:srgbClr val="F26B43"/>
          </p15:clr>
        </p15:guide>
        <p15:guide id="5" orient="horz" pos="3984" userDrawn="1">
          <p15:clr>
            <a:srgbClr val="F26B43"/>
          </p15:clr>
        </p15:guide>
        <p15:guide id="6" pos="3840" userDrawn="1">
          <p15:clr>
            <a:srgbClr val="F26B43"/>
          </p15:clr>
        </p15:guide>
        <p15:guide id="7" orient="horz" pos="696" userDrawn="1">
          <p15:clr>
            <a:srgbClr val="F26B43"/>
          </p15:clr>
        </p15:guide>
        <p15:guide id="8" orient="horz" pos="1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43;p1">
            <a:extLst>
              <a:ext uri="{FF2B5EF4-FFF2-40B4-BE49-F238E27FC236}">
                <a16:creationId xmlns:a16="http://schemas.microsoft.com/office/drawing/2014/main" id="{862F3AEE-8807-AF4B-A2E0-504A85B9297F}"/>
              </a:ext>
            </a:extLst>
          </p:cNvPr>
          <p:cNvSpPr txBox="1">
            <a:spLocks/>
          </p:cNvSpPr>
          <p:nvPr/>
        </p:nvSpPr>
        <p:spPr bwMode="auto">
          <a:xfrm>
            <a:off x="1066495" y="2514600"/>
            <a:ext cx="10059010" cy="975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13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Primordial Sound Meditation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13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4: An Exploration of Higher States of Consciousness</a:t>
            </a:r>
          </a:p>
        </p:txBody>
      </p:sp>
      <p:sp>
        <p:nvSpPr>
          <p:cNvPr id="5" name="Google Shape;244;p1">
            <a:extLst>
              <a:ext uri="{FF2B5EF4-FFF2-40B4-BE49-F238E27FC236}">
                <a16:creationId xmlns:a16="http://schemas.microsoft.com/office/drawing/2014/main" id="{11A014C3-5235-FE48-B40B-C457534A0F04}"/>
              </a:ext>
            </a:extLst>
          </p:cNvPr>
          <p:cNvSpPr txBox="1">
            <a:spLocks/>
          </p:cNvSpPr>
          <p:nvPr/>
        </p:nvSpPr>
        <p:spPr bwMode="auto">
          <a:xfrm>
            <a:off x="3900668" y="3851801"/>
            <a:ext cx="4390663" cy="143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300"/>
              <a:buFont typeface="Arial" panose="020B0604020202020204" pitchFamily="34" charset="0"/>
              <a:buNone/>
            </a:pPr>
            <a:r>
              <a:rPr lang="en-US" sz="1400" dirty="0">
                <a:solidFill>
                  <a:srgbClr val="0013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name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300"/>
              <a:buFont typeface="Arial" panose="020B0604020202020204" pitchFamily="34" charset="0"/>
              <a:buNone/>
            </a:pPr>
            <a:r>
              <a:rPr lang="en-US" sz="1400" dirty="0">
                <a:solidFill>
                  <a:srgbClr val="0013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Instructor title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104900"/>
            <a:ext cx="9144000" cy="693739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1232"/>
                </a:solidFill>
              </a:rPr>
              <a:t>Divine Consciousness</a:t>
            </a:r>
          </a:p>
        </p:txBody>
      </p:sp>
      <p:sp>
        <p:nvSpPr>
          <p:cNvPr id="22531" name="Text Box 41"/>
          <p:cNvSpPr txBox="1">
            <a:spLocks noChangeArrowheads="1"/>
          </p:cNvSpPr>
          <p:nvPr/>
        </p:nvSpPr>
        <p:spPr bwMode="auto">
          <a:xfrm>
            <a:off x="533400" y="2057400"/>
            <a:ext cx="5562600" cy="168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96875" indent="-396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we progress in meditation, our awareness of the non-local domain becomes more refined</a:t>
            </a:r>
          </a:p>
          <a:p>
            <a:pPr eaLnBrk="1" hangingPunct="1"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Recognizing our own true nature, we gradually become aware that the same witness is in everything around us</a:t>
            </a:r>
          </a:p>
          <a:p>
            <a:pPr eaLnBrk="1" hangingPunct="1"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deep sense of connectedness to everyone and everything begins to arise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104900"/>
            <a:ext cx="8644156" cy="598065"/>
          </a:xfrm>
        </p:spPr>
        <p:txBody>
          <a:bodyPr/>
          <a:lstStyle/>
          <a:p>
            <a:pPr eaLnBrk="1" hangingPunct="1">
              <a:spcBef>
                <a:spcPct val="5000"/>
              </a:spcBef>
            </a:pPr>
            <a:r>
              <a:rPr lang="en-US" altLang="en-US" b="1" dirty="0">
                <a:solidFill>
                  <a:srgbClr val="001232"/>
                </a:solidFill>
              </a:rPr>
              <a:t>Unified Consciousness</a:t>
            </a:r>
            <a:r>
              <a:rPr lang="en-US" altLang="en-US" dirty="0">
                <a:solidFill>
                  <a:srgbClr val="001232"/>
                </a:solidFill>
              </a:rPr>
              <a:t> </a:t>
            </a:r>
          </a:p>
        </p:txBody>
      </p:sp>
      <p:sp>
        <p:nvSpPr>
          <p:cNvPr id="24579" name="Text Box 23"/>
          <p:cNvSpPr txBox="1">
            <a:spLocks noChangeArrowheads="1"/>
          </p:cNvSpPr>
          <p:nvPr/>
        </p:nvSpPr>
        <p:spPr bwMode="auto">
          <a:xfrm>
            <a:off x="533400" y="2057400"/>
            <a:ext cx="5562600" cy="211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Finally, we realize that not only are we deeply connected to all that is at the level of non-local awareness (or spirit) – but that non-local awareness is undivided and we are all one</a:t>
            </a:r>
          </a:p>
          <a:p>
            <a:pPr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awaken fully to our true self as undefined spirit and the source of all creation; we have the experience of being one with everything</a:t>
            </a:r>
          </a:p>
          <a:p>
            <a:pPr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 err="1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Ahum</a:t>
            </a:r>
            <a:r>
              <a:rPr lang="en-US" altLang="en-US" sz="1400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Brahmasmi</a:t>
            </a:r>
            <a:r>
              <a:rPr lang="en-US" altLang="en-US" sz="1400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I am the Universe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104900"/>
            <a:ext cx="8229600" cy="791012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1232"/>
                </a:solidFill>
              </a:rPr>
              <a:t>The Layers of our Existence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057400"/>
            <a:ext cx="5562600" cy="39910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1232"/>
                </a:solidFill>
              </a:rPr>
              <a:t>Going back and forth between local and non-local awareness during Primordial Sound Meditation enables us to explore all the layers of our existence</a:t>
            </a:r>
            <a:br>
              <a:rPr lang="en-US" altLang="en-US" dirty="0">
                <a:solidFill>
                  <a:srgbClr val="001232"/>
                </a:solidFill>
              </a:rPr>
            </a:br>
            <a:endParaRPr lang="en-US" altLang="en-US" dirty="0">
              <a:solidFill>
                <a:srgbClr val="00123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1232"/>
                </a:solidFill>
              </a:rPr>
              <a:t>These higher states of consciousness unfold naturally and spontaneously</a:t>
            </a:r>
            <a:br>
              <a:rPr lang="en-US" altLang="en-US" dirty="0">
                <a:solidFill>
                  <a:srgbClr val="001232"/>
                </a:solidFill>
              </a:rPr>
            </a:br>
            <a:endParaRPr lang="en-US" altLang="en-US" dirty="0">
              <a:solidFill>
                <a:srgbClr val="00123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1232"/>
                </a:solidFill>
              </a:rPr>
              <a:t>It’s important that we don’t waste time wondering what state of consciousness we are in. Enjoy the benefits – the rest are just labels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DD7FF-FC70-CB42-A610-5F38B82155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Namaste (NAH-</a:t>
            </a:r>
            <a:r>
              <a:rPr lang="en-US" dirty="0" err="1"/>
              <a:t>mah</a:t>
            </a:r>
            <a:r>
              <a:rPr lang="en-US" dirty="0"/>
              <a:t>-stay)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30E582-7D61-C14A-BC40-BE9AAA64ABD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33400" y="2057399"/>
            <a:ext cx="5562600" cy="3026229"/>
          </a:xfrm>
        </p:spPr>
        <p:txBody>
          <a:bodyPr/>
          <a:lstStyle/>
          <a:p>
            <a:pPr>
              <a:spcBef>
                <a:spcPts val="1176"/>
              </a:spcBef>
            </a:pPr>
            <a:r>
              <a:rPr lang="en-US" dirty="0"/>
              <a:t>A Sanskrit word that is translated literally as </a:t>
            </a:r>
            <a:r>
              <a:rPr lang="en-US" i="1" dirty="0"/>
              <a:t>“I bow to you.”</a:t>
            </a:r>
          </a:p>
          <a:p>
            <a:pPr>
              <a:spcBef>
                <a:spcPts val="1176"/>
              </a:spcBef>
            </a:pPr>
            <a:r>
              <a:rPr lang="en-US" dirty="0"/>
              <a:t>It is more commonly translated as </a:t>
            </a:r>
            <a:r>
              <a:rPr lang="en-US" i="1" dirty="0"/>
              <a:t>“the divine light in me honors the divine light in you.”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9144000" cy="50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en-US" sz="2400" b="1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Overview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33400" y="2565837"/>
            <a:ext cx="8763000" cy="1665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0273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27363" indent="-23368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0273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0273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027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027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027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027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027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027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indent="-3027363" eaLnBrk="1" hangingPunct="1">
              <a:spcBef>
                <a:spcPct val="70000"/>
              </a:spcBef>
              <a:spcAft>
                <a:spcPct val="100000"/>
              </a:spcAft>
              <a:buFontTx/>
              <a:buNone/>
            </a:pPr>
            <a:r>
              <a:rPr lang="en-US" altLang="en-US" sz="1400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1: Introduction to Primordial Sound Meditation</a:t>
            </a:r>
          </a:p>
          <a:p>
            <a:pPr lvl="1" indent="-3027363" eaLnBrk="1" hangingPunct="1">
              <a:spcBef>
                <a:spcPct val="10000"/>
              </a:spcBef>
              <a:spcAft>
                <a:spcPct val="100000"/>
              </a:spcAft>
              <a:buFontTx/>
              <a:buNone/>
            </a:pPr>
            <a:r>
              <a:rPr lang="en-US" altLang="en-US" sz="1400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2: Receiving Your Mantra</a:t>
            </a:r>
          </a:p>
          <a:p>
            <a:pPr lvl="1" indent="-3027363" eaLnBrk="1" hangingPunct="1">
              <a:spcBef>
                <a:spcPct val="10000"/>
              </a:spcBef>
              <a:spcAft>
                <a:spcPct val="100000"/>
              </a:spcAft>
              <a:buFontTx/>
              <a:buNone/>
            </a:pPr>
            <a:r>
              <a:rPr lang="en-US" altLang="en-US" sz="1400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3: Perfecting Your Practice of Meditation</a:t>
            </a:r>
          </a:p>
          <a:p>
            <a:pPr lvl="1" indent="-3027363" eaLnBrk="1" hangingPunct="1">
              <a:spcBef>
                <a:spcPct val="10000"/>
              </a:spcBef>
              <a:spcAft>
                <a:spcPct val="100000"/>
              </a:spcAft>
              <a:buFontTx/>
              <a:buNone/>
            </a:pPr>
            <a:r>
              <a:rPr lang="en-US" altLang="en-US" sz="1400" b="1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4: An Exploration of Higher States of Consciousness</a:t>
            </a:r>
          </a:p>
        </p:txBody>
      </p:sp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533400" y="1600118"/>
            <a:ext cx="9144000" cy="50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en-US" sz="2400" i="1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Taking your next step toward a lifetime of fulfillment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104900"/>
            <a:ext cx="11001462" cy="7239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1232"/>
                </a:solidFill>
              </a:rPr>
              <a:t>The Unfolding of Higher States of Consciousness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057400"/>
            <a:ext cx="5562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1232"/>
                </a:solidFill>
              </a:rPr>
              <a:t>Everything in creation is evolving. Now that you are practicing meditation you have started to accelerate the process.</a:t>
            </a:r>
            <a:br>
              <a:rPr lang="en-US" altLang="en-US" dirty="0">
                <a:solidFill>
                  <a:srgbClr val="001232"/>
                </a:solidFill>
              </a:rPr>
            </a:br>
            <a:endParaRPr lang="en-US" altLang="en-US" dirty="0">
              <a:solidFill>
                <a:srgbClr val="00123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1232"/>
                </a:solidFill>
              </a:rPr>
              <a:t>There are 7 levels of consciousness each with its own physiological functioning and quality of experience.</a:t>
            </a:r>
            <a:br>
              <a:rPr lang="en-US" altLang="en-US" dirty="0">
                <a:solidFill>
                  <a:srgbClr val="001232"/>
                </a:solidFill>
              </a:rPr>
            </a:br>
            <a:endParaRPr lang="en-US" altLang="en-US" dirty="0">
              <a:solidFill>
                <a:srgbClr val="00123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1232"/>
                </a:solidFill>
              </a:rPr>
              <a:t>Knowledge and experience go hand in hand. You are having experiences and today you will have the knowledge to go along with them.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0123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1232"/>
                </a:solidFill>
              </a:rPr>
              <a:t>Let’s explore…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rgbClr val="00123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053904"/>
            <a:ext cx="5562600" cy="45720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There are seven different levels of consciousness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Some levels you experience every day</a:t>
            </a:r>
          </a:p>
          <a:p>
            <a:pPr marL="1714500" lvl="3" indent="-342900" eaLnBrk="1" hangingPunct="1">
              <a:lnSpc>
                <a:spcPct val="80000"/>
              </a:lnSpc>
              <a:spcBef>
                <a:spcPct val="75000"/>
              </a:spcBef>
              <a:buFont typeface="Calibri" panose="020F0502020204030204" pitchFamily="34" charset="0"/>
              <a:buAutoNum type="arabicPeriod"/>
            </a:pPr>
            <a:r>
              <a:rPr lang="en-US" altLang="en-US" dirty="0">
                <a:solidFill>
                  <a:srgbClr val="001232"/>
                </a:solidFill>
              </a:rPr>
              <a:t>Deep Sleep</a:t>
            </a:r>
          </a:p>
          <a:p>
            <a:pPr marL="1714500" lvl="3" indent="-342900" eaLnBrk="1" hangingPunct="1">
              <a:lnSpc>
                <a:spcPct val="80000"/>
              </a:lnSpc>
              <a:spcBef>
                <a:spcPct val="75000"/>
              </a:spcBef>
              <a:buFont typeface="Calibri" panose="020F0502020204030204" pitchFamily="34" charset="0"/>
              <a:buAutoNum type="arabicPeriod"/>
            </a:pPr>
            <a:r>
              <a:rPr lang="en-US" altLang="en-US" dirty="0">
                <a:solidFill>
                  <a:srgbClr val="001232"/>
                </a:solidFill>
              </a:rPr>
              <a:t>Dreaming</a:t>
            </a:r>
          </a:p>
          <a:p>
            <a:pPr marL="1714500" lvl="3" indent="-342900" eaLnBrk="1" hangingPunct="1">
              <a:lnSpc>
                <a:spcPct val="80000"/>
              </a:lnSpc>
              <a:spcBef>
                <a:spcPct val="75000"/>
              </a:spcBef>
              <a:buFont typeface="Calibri" panose="020F0502020204030204" pitchFamily="34" charset="0"/>
              <a:buAutoNum type="arabicPeriod"/>
            </a:pPr>
            <a:r>
              <a:rPr lang="en-US" altLang="en-US" dirty="0">
                <a:solidFill>
                  <a:srgbClr val="001232"/>
                </a:solidFill>
              </a:rPr>
              <a:t>Waking </a:t>
            </a:r>
          </a:p>
          <a:p>
            <a:pPr eaLnBrk="1" hangingPunct="1">
              <a:lnSpc>
                <a:spcPct val="80000"/>
              </a:lnSpc>
              <a:spcBef>
                <a:spcPct val="75000"/>
              </a:spcBef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1232"/>
                </a:solidFill>
              </a:rPr>
              <a:t>Some you may have glimpsed or may be new to you</a:t>
            </a:r>
          </a:p>
          <a:p>
            <a:pPr marL="1714500" lvl="3" indent="-342900" eaLnBrk="1" hangingPunct="1">
              <a:lnSpc>
                <a:spcPct val="80000"/>
              </a:lnSpc>
              <a:spcBef>
                <a:spcPct val="75000"/>
              </a:spcBef>
              <a:buFont typeface="Calibri" panose="020F0502020204030204" pitchFamily="34" charset="0"/>
              <a:buAutoNum type="arabicPeriod" startAt="4"/>
            </a:pPr>
            <a:r>
              <a:rPr lang="en-US" altLang="en-US" dirty="0">
                <a:solidFill>
                  <a:srgbClr val="001232"/>
                </a:solidFill>
              </a:rPr>
              <a:t>Transcendence Consciousness (</a:t>
            </a:r>
            <a:r>
              <a:rPr lang="en-US" altLang="en-US" dirty="0" err="1">
                <a:solidFill>
                  <a:srgbClr val="001232"/>
                </a:solidFill>
              </a:rPr>
              <a:t>Atma</a:t>
            </a:r>
            <a:r>
              <a:rPr lang="en-US" altLang="en-US" dirty="0">
                <a:solidFill>
                  <a:srgbClr val="001232"/>
                </a:solidFill>
              </a:rPr>
              <a:t> </a:t>
            </a:r>
            <a:r>
              <a:rPr lang="en-US" altLang="en-US" dirty="0" err="1">
                <a:solidFill>
                  <a:srgbClr val="001232"/>
                </a:solidFill>
              </a:rPr>
              <a:t>Darshan</a:t>
            </a:r>
            <a:r>
              <a:rPr lang="en-US" altLang="en-US" dirty="0">
                <a:solidFill>
                  <a:srgbClr val="001232"/>
                </a:solidFill>
              </a:rPr>
              <a:t>)</a:t>
            </a:r>
          </a:p>
          <a:p>
            <a:pPr marL="1714500" lvl="3" indent="-342900" eaLnBrk="1" hangingPunct="1">
              <a:lnSpc>
                <a:spcPct val="80000"/>
              </a:lnSpc>
              <a:spcBef>
                <a:spcPct val="75000"/>
              </a:spcBef>
              <a:buFont typeface="Calibri" panose="020F0502020204030204" pitchFamily="34" charset="0"/>
              <a:buAutoNum type="arabicPeriod" startAt="4"/>
            </a:pPr>
            <a:r>
              <a:rPr lang="en-US" altLang="en-US" dirty="0">
                <a:solidFill>
                  <a:srgbClr val="001232"/>
                </a:solidFill>
              </a:rPr>
              <a:t>Cosmic Consciousness</a:t>
            </a:r>
          </a:p>
          <a:p>
            <a:pPr marL="1714500" lvl="3" indent="-342900" eaLnBrk="1" hangingPunct="1">
              <a:lnSpc>
                <a:spcPct val="80000"/>
              </a:lnSpc>
              <a:spcBef>
                <a:spcPct val="75000"/>
              </a:spcBef>
              <a:buFont typeface="Calibri" panose="020F0502020204030204" pitchFamily="34" charset="0"/>
              <a:buAutoNum type="arabicPeriod" startAt="4"/>
            </a:pPr>
            <a:r>
              <a:rPr lang="en-US" altLang="en-US" dirty="0">
                <a:solidFill>
                  <a:srgbClr val="001232"/>
                </a:solidFill>
              </a:rPr>
              <a:t>Divine Consciousness</a:t>
            </a:r>
          </a:p>
          <a:p>
            <a:pPr marL="1714500" lvl="3" indent="-342900" eaLnBrk="1" hangingPunct="1">
              <a:lnSpc>
                <a:spcPct val="80000"/>
              </a:lnSpc>
              <a:spcBef>
                <a:spcPct val="75000"/>
              </a:spcBef>
              <a:buFont typeface="Calibri" panose="020F0502020204030204" pitchFamily="34" charset="0"/>
              <a:buAutoNum type="arabicPeriod" startAt="4"/>
            </a:pPr>
            <a:r>
              <a:rPr lang="en-US" altLang="en-US" dirty="0">
                <a:solidFill>
                  <a:srgbClr val="001232"/>
                </a:solidFill>
              </a:rPr>
              <a:t>Unity Consciousness (Brahman)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33400" y="1124743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Evolution of Consciousness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104900"/>
            <a:ext cx="9155884" cy="732289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1232"/>
                </a:solidFill>
              </a:rPr>
              <a:t>Deep Sleep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057400"/>
            <a:ext cx="5562600" cy="39239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Dull state with very little awareness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Body is resting and rejuvenating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Strong bonds may influence (a mother may sense her baby’s needs and wake) 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Safety may also influence (someone asleep may wake when hearing the building is on fire) 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10490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1232"/>
                </a:solidFill>
              </a:rPr>
              <a:t>Dreaming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057400"/>
            <a:ext cx="5562600" cy="4565650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More awareness than deep sleep with images and memories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Creation of an internal world that seems real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There is a subject/object split; you (the subject) and the environment (the object of your perception)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Upon waking, we consider the dream to be a fabrication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057400"/>
            <a:ext cx="5562600" cy="4267200"/>
          </a:xfrm>
        </p:spPr>
        <p:txBody>
          <a:bodyPr/>
          <a:lstStyle/>
          <a:p>
            <a:pPr eaLnBrk="1" hangingPunct="1">
              <a:spcBef>
                <a:spcPct val="75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The state which we experience as our physical reality – the “real” world</a:t>
            </a:r>
          </a:p>
          <a:p>
            <a:pPr eaLnBrk="1" hangingPunct="1">
              <a:spcBef>
                <a:spcPct val="75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Appears solid and structured to our senses with established rules and boundaries</a:t>
            </a:r>
          </a:p>
          <a:p>
            <a:pPr eaLnBrk="1" hangingPunct="1">
              <a:spcBef>
                <a:spcPct val="75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Our localized experiences, where we translate the quantum soup into space-time events</a:t>
            </a:r>
          </a:p>
          <a:p>
            <a:pPr eaLnBrk="1" hangingPunct="1">
              <a:spcBef>
                <a:spcPct val="75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The most vivid and “real” state for many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104900"/>
            <a:ext cx="7570365" cy="69873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1232"/>
                </a:solidFill>
              </a:rPr>
              <a:t>Waking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104900"/>
            <a:ext cx="11125200" cy="740678"/>
          </a:xfrm>
        </p:spPr>
        <p:txBody>
          <a:bodyPr/>
          <a:lstStyle/>
          <a:p>
            <a:pPr eaLnBrk="1" hangingPunct="1"/>
            <a:r>
              <a:rPr lang="en-US" altLang="en-US" b="1" dirty="0" err="1">
                <a:solidFill>
                  <a:srgbClr val="001232"/>
                </a:solidFill>
              </a:rPr>
              <a:t>Atma</a:t>
            </a:r>
            <a:r>
              <a:rPr lang="en-US" altLang="en-US" b="1" dirty="0">
                <a:solidFill>
                  <a:srgbClr val="001232"/>
                </a:solidFill>
              </a:rPr>
              <a:t> Darshan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057400"/>
            <a:ext cx="5562600" cy="504983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Also known as ‘glimpsing the soul’ or slipping into the gap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This is the non-local reality beyond space-time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Here we find the thinker of thoughts, the essential you, which was never born and can never die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We are not aware of this reality until after returning from it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</a:pPr>
            <a:r>
              <a:rPr lang="en-US" altLang="en-US" dirty="0">
                <a:solidFill>
                  <a:srgbClr val="001232"/>
                </a:solidFill>
              </a:rPr>
              <a:t>With practice, aspects of the non-local reality become established in the local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1049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1232"/>
                </a:solidFill>
              </a:rPr>
              <a:t>Cosmic Consciousness</a:t>
            </a: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533400" y="2057400"/>
            <a:ext cx="5562600" cy="31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and non-local reality are experienced at the same time, often referred to as ‘witnessing’</a:t>
            </a:r>
          </a:p>
          <a:p>
            <a:pPr eaLnBrk="1" hangingPunct="1"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simultaneous experience of acting in the material world while watching yourself as you perform those actions - during waking, dreaming and sleeping</a:t>
            </a:r>
          </a:p>
          <a:p>
            <a:pPr eaLnBrk="1" hangingPunct="1"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While you play many roles (mother, father, </a:t>
            </a:r>
            <a:r>
              <a:rPr lang="en-US" altLang="en-US" sz="1400" dirty="0" err="1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en-US" altLang="en-US" sz="1400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in the local domain, you know that the real you is not your roles – you experience yourself as the silent witness of the roles you play</a:t>
            </a:r>
          </a:p>
          <a:p>
            <a:pPr eaLnBrk="1" hangingPunct="1"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12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Enjoyment of the roles expands as we are no longer overshadowed by our attachment to the good and bad scenes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hopraCenterTemplate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802D49B5740D469D38AB6840FDE84C" ma:contentTypeVersion="13" ma:contentTypeDescription="Create a new document." ma:contentTypeScope="" ma:versionID="4be96eb6382e89df67dd9bb765c89458">
  <xsd:schema xmlns:xsd="http://www.w3.org/2001/XMLSchema" xmlns:xs="http://www.w3.org/2001/XMLSchema" xmlns:p="http://schemas.microsoft.com/office/2006/metadata/properties" xmlns:ns2="b7f98f8c-b49e-4689-b1ce-99062819729e" xmlns:ns3="f3a96c08-e11d-479f-9467-1bfe71d1348f" targetNamespace="http://schemas.microsoft.com/office/2006/metadata/properties" ma:root="true" ma:fieldsID="34b266dd0300af46e44c77c31bc0d503" ns2:_="" ns3:_="">
    <xsd:import namespace="b7f98f8c-b49e-4689-b1ce-99062819729e"/>
    <xsd:import namespace="f3a96c08-e11d-479f-9467-1bfe71d134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98f8c-b49e-4689-b1ce-990628197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a96c08-e11d-479f-9467-1bfe71d1348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3a96c08-e11d-479f-9467-1bfe71d1348f">
      <UserInfo>
        <DisplayName/>
        <AccountId xsi:nil="true"/>
        <AccountType/>
      </UserInfo>
    </SharedWithUsers>
    <MediaLengthInSeconds xmlns="b7f98f8c-b49e-4689-b1ce-99062819729e" xsi:nil="true"/>
  </documentManagement>
</p:properties>
</file>

<file path=customXml/itemProps1.xml><?xml version="1.0" encoding="utf-8"?>
<ds:datastoreItem xmlns:ds="http://schemas.openxmlformats.org/officeDocument/2006/customXml" ds:itemID="{7D26060E-A499-4E11-8754-99A5F17CFF62}"/>
</file>

<file path=customXml/itemProps2.xml><?xml version="1.0" encoding="utf-8"?>
<ds:datastoreItem xmlns:ds="http://schemas.openxmlformats.org/officeDocument/2006/customXml" ds:itemID="{641D394D-9F47-460C-A7CB-E9D6F9971F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CC638-F84B-426D-A8A8-13D427B0A167}">
  <ds:schemaRefs>
    <ds:schemaRef ds:uri="http://schemas.openxmlformats.org/package/2006/metadata/core-properties"/>
    <ds:schemaRef ds:uri="http://purl.org/dc/dcmitype/"/>
    <ds:schemaRef ds:uri="f3a96c08-e11d-479f-9467-1bfe71d1348f"/>
    <ds:schemaRef ds:uri="http://schemas.microsoft.com/office/2006/documentManagement/types"/>
    <ds:schemaRef ds:uri="http://purl.org/dc/terms/"/>
    <ds:schemaRef ds:uri="8c0a16a2-db29-46f2-a5d6-00d22a5a3297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CC_Default</Template>
  <TotalTime>316</TotalTime>
  <Words>729</Words>
  <Application>Microsoft Macintosh PowerPoint</Application>
  <PresentationFormat>Widescreen</PresentationFormat>
  <Paragraphs>78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ChopraCenterTemplate_V2</vt:lpstr>
      <vt:lpstr>PowerPoint Presentation</vt:lpstr>
      <vt:lpstr>PowerPoint Presentation</vt:lpstr>
      <vt:lpstr>The Unfolding of Higher States of Consciousness</vt:lpstr>
      <vt:lpstr>PowerPoint Presentation</vt:lpstr>
      <vt:lpstr>Deep Sleep</vt:lpstr>
      <vt:lpstr>Dreaming</vt:lpstr>
      <vt:lpstr>Waking</vt:lpstr>
      <vt:lpstr>Atma Darshan</vt:lpstr>
      <vt:lpstr>Cosmic Consciousness</vt:lpstr>
      <vt:lpstr>Divine Consciousness</vt:lpstr>
      <vt:lpstr>Unified Consciousness </vt:lpstr>
      <vt:lpstr>The Layers of our Existence</vt:lpstr>
      <vt:lpstr>Namaste (NAH-mah-stay)</vt:lpstr>
    </vt:vector>
  </TitlesOfParts>
  <Company>Chopra Center for Wellbeing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Gloria Lam</dc:creator>
  <cp:lastModifiedBy>Gloria Thompson</cp:lastModifiedBy>
  <cp:revision>30</cp:revision>
  <dcterms:created xsi:type="dcterms:W3CDTF">2011-05-27T17:12:20Z</dcterms:created>
  <dcterms:modified xsi:type="dcterms:W3CDTF">2021-05-13T18:32:48Z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0x0101002B802D49B5740D469D38AB6840FDE84C</vt:lpwstr>
  </property>
  <property fmtid="{D5CDD505-2E9C-101B-9397-08002B2CF9AE}" pid="3" name="Order">
    <vt:r8>2485400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</Properties>
</file>