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7010400" cy="9296400"/>
  <p:custDataLst>
    <p:tags r:id="rId2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2"/>
    <a:srgbClr val="FBF2DE"/>
    <a:srgbClr val="434343"/>
    <a:srgbClr val="663300"/>
    <a:srgbClr val="642100"/>
    <a:srgbClr val="5C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D3B91-0927-8C40-A302-63272AA45F32}" v="127" dt="2021-05-13T18:32:17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176" y="1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Thompson" userId="dce18de3-d652-4eb7-bb6d-4b39253cd399" providerId="ADAL" clId="{B9ED3B91-0927-8C40-A302-63272AA45F32}"/>
    <pc:docChg chg="custSel addSld delSld modSld sldOrd modMainMaster">
      <pc:chgData name="Gloria Thompson" userId="dce18de3-d652-4eb7-bb6d-4b39253cd399" providerId="ADAL" clId="{B9ED3B91-0927-8C40-A302-63272AA45F32}" dt="2021-05-13T18:32:17.452" v="659" actId="1076"/>
      <pc:docMkLst>
        <pc:docMk/>
      </pc:docMkLst>
      <pc:sldChg chg="addSp delSp modSp mod setBg">
        <pc:chgData name="Gloria Thompson" userId="dce18de3-d652-4eb7-bb6d-4b39253cd399" providerId="ADAL" clId="{B9ED3B91-0927-8C40-A302-63272AA45F32}" dt="2021-05-13T18:32:17.452" v="659" actId="1076"/>
        <pc:sldMkLst>
          <pc:docMk/>
          <pc:sldMk cId="0" sldId="256"/>
        </pc:sldMkLst>
        <pc:spChg chg="add mod">
          <ac:chgData name="Gloria Thompson" userId="dce18de3-d652-4eb7-bb6d-4b39253cd399" providerId="ADAL" clId="{B9ED3B91-0927-8C40-A302-63272AA45F32}" dt="2021-05-13T18:32:12.657" v="658" actId="255"/>
          <ac:spMkLst>
            <pc:docMk/>
            <pc:sldMk cId="0" sldId="256"/>
            <ac:spMk id="3" creationId="{862F3AEE-8807-AF4B-A2E0-504A85B9297F}"/>
          </ac:spMkLst>
        </pc:spChg>
        <pc:spChg chg="add mod">
          <ac:chgData name="Gloria Thompson" userId="dce18de3-d652-4eb7-bb6d-4b39253cd399" providerId="ADAL" clId="{B9ED3B91-0927-8C40-A302-63272AA45F32}" dt="2021-05-13T18:32:17.452" v="659" actId="1076"/>
          <ac:spMkLst>
            <pc:docMk/>
            <pc:sldMk cId="0" sldId="256"/>
            <ac:spMk id="4" creationId="{9ADD1306-A041-8847-BD3A-55DECF0E86B0}"/>
          </ac:spMkLst>
        </pc:spChg>
        <pc:spChg chg="del">
          <ac:chgData name="Gloria Thompson" userId="dce18de3-d652-4eb7-bb6d-4b39253cd399" providerId="ADAL" clId="{B9ED3B91-0927-8C40-A302-63272AA45F32}" dt="2021-05-07T19:12:23.204" v="20" actId="478"/>
          <ac:spMkLst>
            <pc:docMk/>
            <pc:sldMk cId="0" sldId="256"/>
            <ac:spMk id="5123" creationId="{00000000-0000-0000-0000-000000000000}"/>
          </ac:spMkLst>
        </pc:spChg>
      </pc:sldChg>
      <pc:sldChg chg="modSp del mod setBg">
        <pc:chgData name="Gloria Thompson" userId="dce18de3-d652-4eb7-bb6d-4b39253cd399" providerId="ADAL" clId="{B9ED3B91-0927-8C40-A302-63272AA45F32}" dt="2021-05-07T19:15:14.030" v="121" actId="2696"/>
        <pc:sldMkLst>
          <pc:docMk/>
          <pc:sldMk cId="0" sldId="261"/>
        </pc:sldMkLst>
        <pc:spChg chg="mod">
          <ac:chgData name="Gloria Thompson" userId="dce18de3-d652-4eb7-bb6d-4b39253cd399" providerId="ADAL" clId="{B9ED3B91-0927-8C40-A302-63272AA45F32}" dt="2021-05-07T19:14:24.845" v="69" actId="2711"/>
          <ac:spMkLst>
            <pc:docMk/>
            <pc:sldMk cId="0" sldId="261"/>
            <ac:spMk id="6146" creationId="{00000000-0000-0000-0000-000000000000}"/>
          </ac:spMkLst>
        </pc:spChg>
      </pc:sldChg>
      <pc:sldChg chg="addSp delSp modSp mod modClrScheme chgLayout">
        <pc:chgData name="Gloria Thompson" userId="dce18de3-d652-4eb7-bb6d-4b39253cd399" providerId="ADAL" clId="{B9ED3B91-0927-8C40-A302-63272AA45F32}" dt="2021-05-07T19:35:36.724" v="605" actId="1076"/>
        <pc:sldMkLst>
          <pc:docMk/>
          <pc:sldMk cId="0" sldId="262"/>
        </pc:sldMkLst>
        <pc:spChg chg="add del mod ord">
          <ac:chgData name="Gloria Thompson" userId="dce18de3-d652-4eb7-bb6d-4b39253cd399" providerId="ADAL" clId="{B9ED3B91-0927-8C40-A302-63272AA45F32}" dt="2021-05-07T19:24:25.637" v="198" actId="478"/>
          <ac:spMkLst>
            <pc:docMk/>
            <pc:sldMk cId="0" sldId="262"/>
            <ac:spMk id="2" creationId="{7C726D43-3ED7-7C4A-8FA4-DD206049B197}"/>
          </ac:spMkLst>
        </pc:spChg>
        <pc:spChg chg="mod">
          <ac:chgData name="Gloria Thompson" userId="dce18de3-d652-4eb7-bb6d-4b39253cd399" providerId="ADAL" clId="{B9ED3B91-0927-8C40-A302-63272AA45F32}" dt="2021-05-07T19:35:36.724" v="605" actId="1076"/>
          <ac:spMkLst>
            <pc:docMk/>
            <pc:sldMk cId="0" sldId="262"/>
            <ac:spMk id="8194" creationId="{00000000-0000-0000-0000-000000000000}"/>
          </ac:spMkLst>
        </pc:spChg>
        <pc:spChg chg="mod ord">
          <ac:chgData name="Gloria Thompson" userId="dce18de3-d652-4eb7-bb6d-4b39253cd399" providerId="ADAL" clId="{B9ED3B91-0927-8C40-A302-63272AA45F32}" dt="2021-05-07T19:35:36.724" v="605" actId="1076"/>
          <ac:spMkLst>
            <pc:docMk/>
            <pc:sldMk cId="0" sldId="262"/>
            <ac:spMk id="457739" creationId="{00000000-0000-0000-0000-000000000000}"/>
          </ac:spMkLst>
        </pc:spChg>
      </pc:sldChg>
      <pc:sldChg chg="modSp mod modClrScheme chgLayout">
        <pc:chgData name="Gloria Thompson" userId="dce18de3-d652-4eb7-bb6d-4b39253cd399" providerId="ADAL" clId="{B9ED3B91-0927-8C40-A302-63272AA45F32}" dt="2021-05-07T19:27:54.564" v="234" actId="1076"/>
        <pc:sldMkLst>
          <pc:docMk/>
          <pc:sldMk cId="0" sldId="263"/>
        </pc:sldMkLst>
        <pc:spChg chg="mod ord">
          <ac:chgData name="Gloria Thompson" userId="dce18de3-d652-4eb7-bb6d-4b39253cd399" providerId="ADAL" clId="{B9ED3B91-0927-8C40-A302-63272AA45F32}" dt="2021-05-07T19:24:38.683" v="203" actId="14100"/>
          <ac:spMkLst>
            <pc:docMk/>
            <pc:sldMk cId="0" sldId="263"/>
            <ac:spMk id="10242" creationId="{00000000-0000-0000-0000-000000000000}"/>
          </ac:spMkLst>
        </pc:spChg>
        <pc:spChg chg="mod ord">
          <ac:chgData name="Gloria Thompson" userId="dce18de3-d652-4eb7-bb6d-4b39253cd399" providerId="ADAL" clId="{B9ED3B91-0927-8C40-A302-63272AA45F32}" dt="2021-05-07T19:27:54.564" v="234" actId="1076"/>
          <ac:spMkLst>
            <pc:docMk/>
            <pc:sldMk cId="0" sldId="263"/>
            <ac:spMk id="10243" creationId="{00000000-0000-0000-0000-000000000000}"/>
          </ac:spMkLst>
        </pc:spChg>
      </pc:sldChg>
      <pc:sldChg chg="addSp delSp modSp mod modClrScheme chgLayout">
        <pc:chgData name="Gloria Thompson" userId="dce18de3-d652-4eb7-bb6d-4b39253cd399" providerId="ADAL" clId="{B9ED3B91-0927-8C40-A302-63272AA45F32}" dt="2021-05-07T19:27:50.190" v="233" actId="1076"/>
        <pc:sldMkLst>
          <pc:docMk/>
          <pc:sldMk cId="0" sldId="264"/>
        </pc:sldMkLst>
        <pc:spChg chg="add mod ord">
          <ac:chgData name="Gloria Thompson" userId="dce18de3-d652-4eb7-bb6d-4b39253cd399" providerId="ADAL" clId="{B9ED3B91-0927-8C40-A302-63272AA45F32}" dt="2021-05-07T19:25:12.110" v="217" actId="20577"/>
          <ac:spMkLst>
            <pc:docMk/>
            <pc:sldMk cId="0" sldId="264"/>
            <ac:spMk id="2" creationId="{6415CCA8-607F-6846-8794-1F3A1A9DD156}"/>
          </ac:spMkLst>
        </pc:spChg>
        <pc:spChg chg="mod ord">
          <ac:chgData name="Gloria Thompson" userId="dce18de3-d652-4eb7-bb6d-4b39253cd399" providerId="ADAL" clId="{B9ED3B91-0927-8C40-A302-63272AA45F32}" dt="2021-05-07T19:27:50.190" v="233" actId="1076"/>
          <ac:spMkLst>
            <pc:docMk/>
            <pc:sldMk cId="0" sldId="264"/>
            <ac:spMk id="11266" creationId="{00000000-0000-0000-0000-000000000000}"/>
          </ac:spMkLst>
        </pc:spChg>
        <pc:spChg chg="del mod">
          <ac:chgData name="Gloria Thompson" userId="dce18de3-d652-4eb7-bb6d-4b39253cd399" providerId="ADAL" clId="{B9ED3B91-0927-8C40-A302-63272AA45F32}" dt="2021-05-07T19:25:14.884" v="218" actId="478"/>
          <ac:spMkLst>
            <pc:docMk/>
            <pc:sldMk cId="0" sldId="264"/>
            <ac:spMk id="11267" creationId="{00000000-0000-0000-0000-000000000000}"/>
          </ac:spMkLst>
        </pc:spChg>
      </pc:sldChg>
      <pc:sldChg chg="modSp mod modClrScheme chgLayout">
        <pc:chgData name="Gloria Thompson" userId="dce18de3-d652-4eb7-bb6d-4b39253cd399" providerId="ADAL" clId="{B9ED3B91-0927-8C40-A302-63272AA45F32}" dt="2021-05-07T19:27:58.509" v="235" actId="1076"/>
        <pc:sldMkLst>
          <pc:docMk/>
          <pc:sldMk cId="0" sldId="265"/>
        </pc:sldMkLst>
        <pc:spChg chg="mod ord">
          <ac:chgData name="Gloria Thompson" userId="dce18de3-d652-4eb7-bb6d-4b39253cd399" providerId="ADAL" clId="{B9ED3B91-0927-8C40-A302-63272AA45F32}" dt="2021-05-07T19:26:38.972" v="228" actId="14100"/>
          <ac:spMkLst>
            <pc:docMk/>
            <pc:sldMk cId="0" sldId="265"/>
            <ac:spMk id="13314" creationId="{00000000-0000-0000-0000-000000000000}"/>
          </ac:spMkLst>
        </pc:spChg>
        <pc:spChg chg="mod ord">
          <ac:chgData name="Gloria Thompson" userId="dce18de3-d652-4eb7-bb6d-4b39253cd399" providerId="ADAL" clId="{B9ED3B91-0927-8C40-A302-63272AA45F32}" dt="2021-05-07T19:27:58.509" v="235" actId="1076"/>
          <ac:spMkLst>
            <pc:docMk/>
            <pc:sldMk cId="0" sldId="265"/>
            <ac:spMk id="13315" creationId="{00000000-0000-0000-0000-000000000000}"/>
          </ac:spMkLst>
        </pc:spChg>
      </pc:sldChg>
      <pc:sldChg chg="modSp mod modClrScheme chgLayout">
        <pc:chgData name="Gloria Thompson" userId="dce18de3-d652-4eb7-bb6d-4b39253cd399" providerId="ADAL" clId="{B9ED3B91-0927-8C40-A302-63272AA45F32}" dt="2021-05-07T19:28:22.613" v="239" actId="14100"/>
        <pc:sldMkLst>
          <pc:docMk/>
          <pc:sldMk cId="0" sldId="266"/>
        </pc:sldMkLst>
        <pc:spChg chg="mod ord">
          <ac:chgData name="Gloria Thompson" userId="dce18de3-d652-4eb7-bb6d-4b39253cd399" providerId="ADAL" clId="{B9ED3B91-0927-8C40-A302-63272AA45F32}" dt="2021-05-07T19:28:15.026" v="238" actId="255"/>
          <ac:spMkLst>
            <pc:docMk/>
            <pc:sldMk cId="0" sldId="266"/>
            <ac:spMk id="15362" creationId="{00000000-0000-0000-0000-000000000000}"/>
          </ac:spMkLst>
        </pc:spChg>
        <pc:spChg chg="mod ord">
          <ac:chgData name="Gloria Thompson" userId="dce18de3-d652-4eb7-bb6d-4b39253cd399" providerId="ADAL" clId="{B9ED3B91-0927-8C40-A302-63272AA45F32}" dt="2021-05-07T19:28:22.613" v="239" actId="14100"/>
          <ac:spMkLst>
            <pc:docMk/>
            <pc:sldMk cId="0" sldId="266"/>
            <ac:spMk id="15363" creationId="{00000000-0000-0000-0000-000000000000}"/>
          </ac:spMkLst>
        </pc:spChg>
      </pc:sldChg>
      <pc:sldChg chg="addSp delSp modSp mod modClrScheme chgLayout">
        <pc:chgData name="Gloria Thompson" userId="dce18de3-d652-4eb7-bb6d-4b39253cd399" providerId="ADAL" clId="{B9ED3B91-0927-8C40-A302-63272AA45F32}" dt="2021-05-07T19:29:07.223" v="254" actId="14100"/>
        <pc:sldMkLst>
          <pc:docMk/>
          <pc:sldMk cId="0" sldId="267"/>
        </pc:sldMkLst>
        <pc:spChg chg="add mod ord">
          <ac:chgData name="Gloria Thompson" userId="dce18de3-d652-4eb7-bb6d-4b39253cd399" providerId="ADAL" clId="{B9ED3B91-0927-8C40-A302-63272AA45F32}" dt="2021-05-07T19:28:53.253" v="250" actId="20577"/>
          <ac:spMkLst>
            <pc:docMk/>
            <pc:sldMk cId="0" sldId="267"/>
            <ac:spMk id="2" creationId="{D563D278-7E96-4446-8684-340C6082949C}"/>
          </ac:spMkLst>
        </pc:spChg>
        <pc:spChg chg="mod ord">
          <ac:chgData name="Gloria Thompson" userId="dce18de3-d652-4eb7-bb6d-4b39253cd399" providerId="ADAL" clId="{B9ED3B91-0927-8C40-A302-63272AA45F32}" dt="2021-05-07T19:29:07.223" v="254" actId="14100"/>
          <ac:spMkLst>
            <pc:docMk/>
            <pc:sldMk cId="0" sldId="267"/>
            <ac:spMk id="17410" creationId="{00000000-0000-0000-0000-000000000000}"/>
          </ac:spMkLst>
        </pc:spChg>
        <pc:spChg chg="del mod">
          <ac:chgData name="Gloria Thompson" userId="dce18de3-d652-4eb7-bb6d-4b39253cd399" providerId="ADAL" clId="{B9ED3B91-0927-8C40-A302-63272AA45F32}" dt="2021-05-07T19:28:55.538" v="251" actId="478"/>
          <ac:spMkLst>
            <pc:docMk/>
            <pc:sldMk cId="0" sldId="267"/>
            <ac:spMk id="17411" creationId="{00000000-0000-0000-0000-000000000000}"/>
          </ac:spMkLst>
        </pc:spChg>
        <pc:picChg chg="del mod">
          <ac:chgData name="Gloria Thompson" userId="dce18de3-d652-4eb7-bb6d-4b39253cd399" providerId="ADAL" clId="{B9ED3B91-0927-8C40-A302-63272AA45F32}" dt="2021-05-07T19:21:06.302" v="162" actId="478"/>
          <ac:picMkLst>
            <pc:docMk/>
            <pc:sldMk cId="0" sldId="267"/>
            <ac:picMk id="17413" creationId="{00000000-0000-0000-0000-000000000000}"/>
          </ac:picMkLst>
        </pc:picChg>
      </pc:sldChg>
      <pc:sldChg chg="delSp modSp mod modClrScheme chgLayout">
        <pc:chgData name="Gloria Thompson" userId="dce18de3-d652-4eb7-bb6d-4b39253cd399" providerId="ADAL" clId="{B9ED3B91-0927-8C40-A302-63272AA45F32}" dt="2021-05-07T19:29:23.695" v="258" actId="14100"/>
        <pc:sldMkLst>
          <pc:docMk/>
          <pc:sldMk cId="0" sldId="268"/>
        </pc:sldMkLst>
        <pc:spChg chg="mod ord">
          <ac:chgData name="Gloria Thompson" userId="dce18de3-d652-4eb7-bb6d-4b39253cd399" providerId="ADAL" clId="{B9ED3B91-0927-8C40-A302-63272AA45F32}" dt="2021-05-07T19:29:23.695" v="258" actId="14100"/>
          <ac:spMkLst>
            <pc:docMk/>
            <pc:sldMk cId="0" sldId="268"/>
            <ac:spMk id="19458" creationId="{00000000-0000-0000-0000-000000000000}"/>
          </ac:spMkLst>
        </pc:spChg>
        <pc:spChg chg="mod ord">
          <ac:chgData name="Gloria Thompson" userId="dce18de3-d652-4eb7-bb6d-4b39253cd399" providerId="ADAL" clId="{B9ED3B91-0927-8C40-A302-63272AA45F32}" dt="2021-05-07T19:29:12.132" v="255" actId="255"/>
          <ac:spMkLst>
            <pc:docMk/>
            <pc:sldMk cId="0" sldId="268"/>
            <ac:spMk id="19459" creationId="{00000000-0000-0000-0000-000000000000}"/>
          </ac:spMkLst>
        </pc:spChg>
        <pc:picChg chg="del">
          <ac:chgData name="Gloria Thompson" userId="dce18de3-d652-4eb7-bb6d-4b39253cd399" providerId="ADAL" clId="{B9ED3B91-0927-8C40-A302-63272AA45F32}" dt="2021-05-07T19:21:08.274" v="163" actId="478"/>
          <ac:picMkLst>
            <pc:docMk/>
            <pc:sldMk cId="0" sldId="268"/>
            <ac:picMk id="19460" creationId="{00000000-0000-0000-0000-000000000000}"/>
          </ac:picMkLst>
        </pc:picChg>
      </pc:sldChg>
      <pc:sldChg chg="modSp mod modClrScheme chgLayout">
        <pc:chgData name="Gloria Thompson" userId="dce18de3-d652-4eb7-bb6d-4b39253cd399" providerId="ADAL" clId="{B9ED3B91-0927-8C40-A302-63272AA45F32}" dt="2021-05-07T19:29:49.287" v="263" actId="14100"/>
        <pc:sldMkLst>
          <pc:docMk/>
          <pc:sldMk cId="0" sldId="269"/>
        </pc:sldMkLst>
        <pc:spChg chg="mod ord">
          <ac:chgData name="Gloria Thompson" userId="dce18de3-d652-4eb7-bb6d-4b39253cd399" providerId="ADAL" clId="{B9ED3B91-0927-8C40-A302-63272AA45F32}" dt="2021-05-07T19:29:34.389" v="260" actId="255"/>
          <ac:spMkLst>
            <pc:docMk/>
            <pc:sldMk cId="0" sldId="269"/>
            <ac:spMk id="21506" creationId="{00000000-0000-0000-0000-000000000000}"/>
          </ac:spMkLst>
        </pc:spChg>
        <pc:spChg chg="mod ord">
          <ac:chgData name="Gloria Thompson" userId="dce18de3-d652-4eb7-bb6d-4b39253cd399" providerId="ADAL" clId="{B9ED3B91-0927-8C40-A302-63272AA45F32}" dt="2021-05-07T19:29:49.287" v="263" actId="14100"/>
          <ac:spMkLst>
            <pc:docMk/>
            <pc:sldMk cId="0" sldId="269"/>
            <ac:spMk id="21507" creationId="{00000000-0000-0000-0000-000000000000}"/>
          </ac:spMkLst>
        </pc:spChg>
      </pc:sldChg>
      <pc:sldChg chg="addSp delSp modSp mod modClrScheme chgLayout">
        <pc:chgData name="Gloria Thompson" userId="dce18de3-d652-4eb7-bb6d-4b39253cd399" providerId="ADAL" clId="{B9ED3B91-0927-8C40-A302-63272AA45F32}" dt="2021-05-07T19:30:26.153" v="275" actId="1036"/>
        <pc:sldMkLst>
          <pc:docMk/>
          <pc:sldMk cId="0" sldId="270"/>
        </pc:sldMkLst>
        <pc:spChg chg="add del mod ord">
          <ac:chgData name="Gloria Thompson" userId="dce18de3-d652-4eb7-bb6d-4b39253cd399" providerId="ADAL" clId="{B9ED3B91-0927-8C40-A302-63272AA45F32}" dt="2021-05-07T19:29:54.101" v="264" actId="478"/>
          <ac:spMkLst>
            <pc:docMk/>
            <pc:sldMk cId="0" sldId="270"/>
            <ac:spMk id="2" creationId="{51AF61D7-714F-DD40-8239-26BB8D77DB12}"/>
          </ac:spMkLst>
        </pc:spChg>
        <pc:spChg chg="mod ord">
          <ac:chgData name="Gloria Thompson" userId="dce18de3-d652-4eb7-bb6d-4b39253cd399" providerId="ADAL" clId="{B9ED3B91-0927-8C40-A302-63272AA45F32}" dt="2021-05-07T19:30:26.153" v="275" actId="1036"/>
          <ac:spMkLst>
            <pc:docMk/>
            <pc:sldMk cId="0" sldId="270"/>
            <ac:spMk id="23554" creationId="{00000000-0000-0000-0000-000000000000}"/>
          </ac:spMkLst>
        </pc:spChg>
        <pc:spChg chg="mod">
          <ac:chgData name="Gloria Thompson" userId="dce18de3-d652-4eb7-bb6d-4b39253cd399" providerId="ADAL" clId="{B9ED3B91-0927-8C40-A302-63272AA45F32}" dt="2021-05-07T19:30:05.640" v="267" actId="14100"/>
          <ac:spMkLst>
            <pc:docMk/>
            <pc:sldMk cId="0" sldId="270"/>
            <ac:spMk id="23555" creationId="{00000000-0000-0000-0000-000000000000}"/>
          </ac:spMkLst>
        </pc:spChg>
      </pc:sldChg>
      <pc:sldChg chg="addSp delSp modSp mod modClrScheme chgLayout">
        <pc:chgData name="Gloria Thompson" userId="dce18de3-d652-4eb7-bb6d-4b39253cd399" providerId="ADAL" clId="{B9ED3B91-0927-8C40-A302-63272AA45F32}" dt="2021-05-07T19:30:50.319" v="281" actId="14100"/>
        <pc:sldMkLst>
          <pc:docMk/>
          <pc:sldMk cId="0" sldId="271"/>
        </pc:sldMkLst>
        <pc:spChg chg="add del mod ord">
          <ac:chgData name="Gloria Thompson" userId="dce18de3-d652-4eb7-bb6d-4b39253cd399" providerId="ADAL" clId="{B9ED3B91-0927-8C40-A302-63272AA45F32}" dt="2021-05-07T19:30:33.811" v="276" actId="478"/>
          <ac:spMkLst>
            <pc:docMk/>
            <pc:sldMk cId="0" sldId="271"/>
            <ac:spMk id="2" creationId="{AF020225-813A-DF4A-945E-F75982AEC6AB}"/>
          </ac:spMkLst>
        </pc:spChg>
        <pc:spChg chg="mod ord">
          <ac:chgData name="Gloria Thompson" userId="dce18de3-d652-4eb7-bb6d-4b39253cd399" providerId="ADAL" clId="{B9ED3B91-0927-8C40-A302-63272AA45F32}" dt="2021-05-07T19:30:44.014" v="279" actId="255"/>
          <ac:spMkLst>
            <pc:docMk/>
            <pc:sldMk cId="0" sldId="271"/>
            <ac:spMk id="25602" creationId="{00000000-0000-0000-0000-000000000000}"/>
          </ac:spMkLst>
        </pc:spChg>
        <pc:spChg chg="mod">
          <ac:chgData name="Gloria Thompson" userId="dce18de3-d652-4eb7-bb6d-4b39253cd399" providerId="ADAL" clId="{B9ED3B91-0927-8C40-A302-63272AA45F32}" dt="2021-05-07T19:30:50.319" v="281" actId="14100"/>
          <ac:spMkLst>
            <pc:docMk/>
            <pc:sldMk cId="0" sldId="271"/>
            <ac:spMk id="25603" creationId="{00000000-0000-0000-0000-000000000000}"/>
          </ac:spMkLst>
        </pc:spChg>
        <pc:picChg chg="del">
          <ac:chgData name="Gloria Thompson" userId="dce18de3-d652-4eb7-bb6d-4b39253cd399" providerId="ADAL" clId="{B9ED3B91-0927-8C40-A302-63272AA45F32}" dt="2021-05-07T19:21:32.917" v="170" actId="478"/>
          <ac:picMkLst>
            <pc:docMk/>
            <pc:sldMk cId="0" sldId="271"/>
            <ac:picMk id="25604" creationId="{00000000-0000-0000-0000-000000000000}"/>
          </ac:picMkLst>
        </pc:picChg>
      </pc:sldChg>
      <pc:sldChg chg="addSp delSp modSp mod modClrScheme chgLayout">
        <pc:chgData name="Gloria Thompson" userId="dce18de3-d652-4eb7-bb6d-4b39253cd399" providerId="ADAL" clId="{B9ED3B91-0927-8C40-A302-63272AA45F32}" dt="2021-05-07T19:31:03.710" v="284" actId="14100"/>
        <pc:sldMkLst>
          <pc:docMk/>
          <pc:sldMk cId="0" sldId="272"/>
        </pc:sldMkLst>
        <pc:spChg chg="add del mod ord">
          <ac:chgData name="Gloria Thompson" userId="dce18de3-d652-4eb7-bb6d-4b39253cd399" providerId="ADAL" clId="{B9ED3B91-0927-8C40-A302-63272AA45F32}" dt="2021-05-07T19:22:19.614" v="178" actId="700"/>
          <ac:spMkLst>
            <pc:docMk/>
            <pc:sldMk cId="0" sldId="272"/>
            <ac:spMk id="2" creationId="{0A0F202E-A90C-6046-A6E2-7A3A6B393CB0}"/>
          </ac:spMkLst>
        </pc:spChg>
        <pc:spChg chg="add del mod ord">
          <ac:chgData name="Gloria Thompson" userId="dce18de3-d652-4eb7-bb6d-4b39253cd399" providerId="ADAL" clId="{B9ED3B91-0927-8C40-A302-63272AA45F32}" dt="2021-05-07T19:30:56.025" v="282" actId="478"/>
          <ac:spMkLst>
            <pc:docMk/>
            <pc:sldMk cId="0" sldId="272"/>
            <ac:spMk id="3" creationId="{A1BA85D6-E435-8840-8670-9F850ABC889D}"/>
          </ac:spMkLst>
        </pc:spChg>
        <pc:spChg chg="mod ord">
          <ac:chgData name="Gloria Thompson" userId="dce18de3-d652-4eb7-bb6d-4b39253cd399" providerId="ADAL" clId="{B9ED3B91-0927-8C40-A302-63272AA45F32}" dt="2021-05-07T19:22:19.614" v="178" actId="700"/>
          <ac:spMkLst>
            <pc:docMk/>
            <pc:sldMk cId="0" sldId="272"/>
            <ac:spMk id="27650" creationId="{00000000-0000-0000-0000-000000000000}"/>
          </ac:spMkLst>
        </pc:spChg>
        <pc:spChg chg="mod">
          <ac:chgData name="Gloria Thompson" userId="dce18de3-d652-4eb7-bb6d-4b39253cd399" providerId="ADAL" clId="{B9ED3B91-0927-8C40-A302-63272AA45F32}" dt="2021-05-07T19:31:03.710" v="284" actId="14100"/>
          <ac:spMkLst>
            <pc:docMk/>
            <pc:sldMk cId="0" sldId="272"/>
            <ac:spMk id="27651" creationId="{00000000-0000-0000-0000-000000000000}"/>
          </ac:spMkLst>
        </pc:spChg>
      </pc:sldChg>
      <pc:sldChg chg="addSp delSp modSp mod chgLayout">
        <pc:chgData name="Gloria Thompson" userId="dce18de3-d652-4eb7-bb6d-4b39253cd399" providerId="ADAL" clId="{B9ED3B91-0927-8C40-A302-63272AA45F32}" dt="2021-05-07T19:33:54.317" v="577" actId="948"/>
        <pc:sldMkLst>
          <pc:docMk/>
          <pc:sldMk cId="0" sldId="274"/>
        </pc:sldMkLst>
        <pc:spChg chg="add mod ord">
          <ac:chgData name="Gloria Thompson" userId="dce18de3-d652-4eb7-bb6d-4b39253cd399" providerId="ADAL" clId="{B9ED3B91-0927-8C40-A302-63272AA45F32}" dt="2021-05-07T19:31:16.738" v="307" actId="20577"/>
          <ac:spMkLst>
            <pc:docMk/>
            <pc:sldMk cId="0" sldId="274"/>
            <ac:spMk id="2" creationId="{45EDD7FF-FC70-CB42-A610-5F38B82155C6}"/>
          </ac:spMkLst>
        </pc:spChg>
        <pc:spChg chg="add mod ord">
          <ac:chgData name="Gloria Thompson" userId="dce18de3-d652-4eb7-bb6d-4b39253cd399" providerId="ADAL" clId="{B9ED3B91-0927-8C40-A302-63272AA45F32}" dt="2021-05-07T19:33:54.317" v="577" actId="948"/>
          <ac:spMkLst>
            <pc:docMk/>
            <pc:sldMk cId="0" sldId="274"/>
            <ac:spMk id="3" creationId="{3F30E582-7D61-C14A-BC40-BE9AAA64ABD9}"/>
          </ac:spMkLst>
        </pc:spChg>
        <pc:picChg chg="del mod">
          <ac:chgData name="Gloria Thompson" userId="dce18de3-d652-4eb7-bb6d-4b39253cd399" providerId="ADAL" clId="{B9ED3B91-0927-8C40-A302-63272AA45F32}" dt="2021-05-07T19:32:11.060" v="569" actId="478"/>
          <ac:picMkLst>
            <pc:docMk/>
            <pc:sldMk cId="0" sldId="274"/>
            <ac:picMk id="4" creationId="{00000000-0000-0000-0000-000000000000}"/>
          </ac:picMkLst>
        </pc:picChg>
      </pc:sldChg>
      <pc:sldChg chg="modSp add mod ord">
        <pc:chgData name="Gloria Thompson" userId="dce18de3-d652-4eb7-bb6d-4b39253cd399" providerId="ADAL" clId="{B9ED3B91-0927-8C40-A302-63272AA45F32}" dt="2021-05-12T23:45:08.357" v="653" actId="20577"/>
        <pc:sldMkLst>
          <pc:docMk/>
          <pc:sldMk cId="0" sldId="275"/>
        </pc:sldMkLst>
        <pc:spChg chg="mod">
          <ac:chgData name="Gloria Thompson" userId="dce18de3-d652-4eb7-bb6d-4b39253cd399" providerId="ADAL" clId="{B9ED3B91-0927-8C40-A302-63272AA45F32}" dt="2021-05-12T23:45:08.357" v="653" actId="20577"/>
          <ac:spMkLst>
            <pc:docMk/>
            <pc:sldMk cId="0" sldId="275"/>
            <ac:spMk id="8195" creationId="{00000000-0000-0000-0000-000000000000}"/>
          </ac:spMkLst>
        </pc:spChg>
      </pc:sldChg>
      <pc:sldMasterChg chg="addSp delSp modSp mod setBg delSldLayout modSldLayout">
        <pc:chgData name="Gloria Thompson" userId="dce18de3-d652-4eb7-bb6d-4b39253cd399" providerId="ADAL" clId="{B9ED3B91-0927-8C40-A302-63272AA45F32}" dt="2021-05-13T18:30:56.428" v="657" actId="735"/>
        <pc:sldMasterMkLst>
          <pc:docMk/>
          <pc:sldMasterMk cId="0" sldId="2147483648"/>
        </pc:sldMasterMkLst>
        <pc:spChg chg="add del mod">
          <ac:chgData name="Gloria Thompson" userId="dce18de3-d652-4eb7-bb6d-4b39253cd399" providerId="ADAL" clId="{B9ED3B91-0927-8C40-A302-63272AA45F32}" dt="2021-05-07T18:32:15.679" v="2"/>
          <ac:spMkLst>
            <pc:docMk/>
            <pc:sldMasterMk cId="0" sldId="2147483648"/>
            <ac:spMk id="2" creationId="{65A44226-22B4-D04A-BAA0-9CD0F8A64498}"/>
          </ac:spMkLst>
        </pc:spChg>
        <pc:spChg chg="mod">
          <ac:chgData name="Gloria Thompson" userId="dce18de3-d652-4eb7-bb6d-4b39253cd399" providerId="ADAL" clId="{B9ED3B91-0927-8C40-A302-63272AA45F32}" dt="2021-05-07T19:23:36.778" v="189" actId="1410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Gloria Thompson" userId="dce18de3-d652-4eb7-bb6d-4b39253cd399" providerId="ADAL" clId="{B9ED3B91-0927-8C40-A302-63272AA45F32}" dt="2021-05-07T19:27:34.446" v="231" actId="1076"/>
          <ac:spMkLst>
            <pc:docMk/>
            <pc:sldMasterMk cId="0" sldId="2147483648"/>
            <ac:spMk id="1027" creationId="{00000000-0000-0000-0000-000000000000}"/>
          </ac:spMkLst>
        </pc:spChg>
        <pc:sldLayoutChg chg="addSp delSp modSp mod">
          <pc:chgData name="Gloria Thompson" userId="dce18de3-d652-4eb7-bb6d-4b39253cd399" providerId="ADAL" clId="{B9ED3B91-0927-8C40-A302-63272AA45F32}" dt="2021-05-07T19:27:37.998" v="232"/>
          <pc:sldLayoutMkLst>
            <pc:docMk/>
            <pc:sldMasterMk cId="0" sldId="2147483648"/>
            <pc:sldLayoutMk cId="46888049" sldId="2147483715"/>
          </pc:sldLayoutMkLst>
          <pc:spChg chg="mod">
            <ac:chgData name="Gloria Thompson" userId="dce18de3-d652-4eb7-bb6d-4b39253cd399" providerId="ADAL" clId="{B9ED3B91-0927-8C40-A302-63272AA45F32}" dt="2021-05-07T19:24:05.018" v="195" actId="14100"/>
            <ac:spMkLst>
              <pc:docMk/>
              <pc:sldMasterMk cId="0" sldId="2147483648"/>
              <pc:sldLayoutMk cId="46888049" sldId="2147483715"/>
              <ac:spMk id="2" creationId="{00000000-0000-0000-0000-000000000000}"/>
            </ac:spMkLst>
          </pc:spChg>
          <pc:spChg chg="del mod">
            <ac:chgData name="Gloria Thompson" userId="dce18de3-d652-4eb7-bb6d-4b39253cd399" providerId="ADAL" clId="{B9ED3B91-0927-8C40-A302-63272AA45F32}" dt="2021-05-07T19:24:01.313" v="194" actId="478"/>
            <ac:spMkLst>
              <pc:docMk/>
              <pc:sldMasterMk cId="0" sldId="2147483648"/>
              <pc:sldLayoutMk cId="46888049" sldId="2147483715"/>
              <ac:spMk id="3" creationId="{00000000-0000-0000-0000-000000000000}"/>
            </ac:spMkLst>
          </pc:spChg>
          <pc:spChg chg="add mod">
            <ac:chgData name="Gloria Thompson" userId="dce18de3-d652-4eb7-bb6d-4b39253cd399" providerId="ADAL" clId="{B9ED3B91-0927-8C40-A302-63272AA45F32}" dt="2021-05-07T19:27:37.998" v="232"/>
            <ac:spMkLst>
              <pc:docMk/>
              <pc:sldMasterMk cId="0" sldId="2147483648"/>
              <pc:sldLayoutMk cId="46888049" sldId="2147483715"/>
              <ac:spMk id="5" creationId="{46A7764A-47AD-9E47-8B37-8076B4F39E7E}"/>
            </ac:spMkLst>
          </pc:spChg>
          <pc:picChg chg="del">
            <ac:chgData name="Gloria Thompson" userId="dce18de3-d652-4eb7-bb6d-4b39253cd399" providerId="ADAL" clId="{B9ED3B91-0927-8C40-A302-63272AA45F32}" dt="2021-05-07T18:35:00.676" v="6" actId="478"/>
            <ac:picMkLst>
              <pc:docMk/>
              <pc:sldMasterMk cId="0" sldId="2147483648"/>
              <pc:sldLayoutMk cId="46888049" sldId="2147483715"/>
              <ac:picMk id="5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9:13:32.773" v="25" actId="478"/>
            <ac:picMkLst>
              <pc:docMk/>
              <pc:sldMasterMk cId="0" sldId="2147483648"/>
              <pc:sldLayoutMk cId="46888049" sldId="2147483715"/>
              <ac:picMk id="6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22:44.126" v="180" actId="2696"/>
          <pc:sldLayoutMkLst>
            <pc:docMk/>
            <pc:sldMasterMk cId="0" sldId="2147483648"/>
            <pc:sldLayoutMk cId="1726469204" sldId="2147483716"/>
          </pc:sldLayoutMkLst>
          <pc:picChg chg="del">
            <ac:chgData name="Gloria Thompson" userId="dce18de3-d652-4eb7-bb6d-4b39253cd399" providerId="ADAL" clId="{B9ED3B91-0927-8C40-A302-63272AA45F32}" dt="2021-05-07T18:35:06.902" v="7" actId="478"/>
            <ac:picMkLst>
              <pc:docMk/>
              <pc:sldMasterMk cId="0" sldId="2147483648"/>
              <pc:sldLayoutMk cId="1726469204" sldId="2147483716"/>
              <ac:picMk id="5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06.902" v="7" actId="478"/>
            <ac:picMkLst>
              <pc:docMk/>
              <pc:sldMasterMk cId="0" sldId="2147483648"/>
              <pc:sldLayoutMk cId="1726469204" sldId="2147483716"/>
              <ac:picMk id="6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16:46.056" v="134" actId="2696"/>
          <pc:sldLayoutMkLst>
            <pc:docMk/>
            <pc:sldMasterMk cId="0" sldId="2147483648"/>
            <pc:sldLayoutMk cId="3478994737" sldId="2147483717"/>
          </pc:sldLayoutMkLst>
          <pc:picChg chg="del">
            <ac:chgData name="Gloria Thompson" userId="dce18de3-d652-4eb7-bb6d-4b39253cd399" providerId="ADAL" clId="{B9ED3B91-0927-8C40-A302-63272AA45F32}" dt="2021-05-07T18:35:11.315" v="8" actId="478"/>
            <ac:picMkLst>
              <pc:docMk/>
              <pc:sldMasterMk cId="0" sldId="2147483648"/>
              <pc:sldLayoutMk cId="3478994737" sldId="2147483717"/>
              <ac:picMk id="5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11.315" v="8" actId="478"/>
            <ac:picMkLst>
              <pc:docMk/>
              <pc:sldMasterMk cId="0" sldId="2147483648"/>
              <pc:sldLayoutMk cId="3478994737" sldId="2147483717"/>
              <ac:picMk id="6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16:46.024" v="133" actId="2696"/>
          <pc:sldLayoutMkLst>
            <pc:docMk/>
            <pc:sldMasterMk cId="0" sldId="2147483648"/>
            <pc:sldLayoutMk cId="1644429468" sldId="2147483718"/>
          </pc:sldLayoutMkLst>
          <pc:picChg chg="del">
            <ac:chgData name="Gloria Thompson" userId="dce18de3-d652-4eb7-bb6d-4b39253cd399" providerId="ADAL" clId="{B9ED3B91-0927-8C40-A302-63272AA45F32}" dt="2021-05-07T18:35:15.802" v="9" actId="478"/>
            <ac:picMkLst>
              <pc:docMk/>
              <pc:sldMasterMk cId="0" sldId="2147483648"/>
              <pc:sldLayoutMk cId="1644429468" sldId="2147483718"/>
              <ac:picMk id="6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15.802" v="9" actId="478"/>
            <ac:picMkLst>
              <pc:docMk/>
              <pc:sldMasterMk cId="0" sldId="2147483648"/>
              <pc:sldLayoutMk cId="1644429468" sldId="2147483718"/>
              <ac:picMk id="7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17:06.283" v="135" actId="2696"/>
          <pc:sldLayoutMkLst>
            <pc:docMk/>
            <pc:sldMasterMk cId="0" sldId="2147483648"/>
            <pc:sldLayoutMk cId="4281490807" sldId="2147483719"/>
          </pc:sldLayoutMkLst>
          <pc:picChg chg="del">
            <ac:chgData name="Gloria Thompson" userId="dce18de3-d652-4eb7-bb6d-4b39253cd399" providerId="ADAL" clId="{B9ED3B91-0927-8C40-A302-63272AA45F32}" dt="2021-05-07T18:35:19.862" v="10" actId="478"/>
            <ac:picMkLst>
              <pc:docMk/>
              <pc:sldMasterMk cId="0" sldId="2147483648"/>
              <pc:sldLayoutMk cId="4281490807" sldId="2147483719"/>
              <ac:picMk id="8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19.862" v="10" actId="478"/>
            <ac:picMkLst>
              <pc:docMk/>
              <pc:sldMasterMk cId="0" sldId="2147483648"/>
              <pc:sldLayoutMk cId="4281490807" sldId="2147483719"/>
              <ac:picMk id="9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22:46.608" v="181" actId="2696"/>
          <pc:sldLayoutMkLst>
            <pc:docMk/>
            <pc:sldMasterMk cId="0" sldId="2147483648"/>
            <pc:sldLayoutMk cId="3138119614" sldId="2147483720"/>
          </pc:sldLayoutMkLst>
          <pc:picChg chg="del">
            <ac:chgData name="Gloria Thompson" userId="dce18de3-d652-4eb7-bb6d-4b39253cd399" providerId="ADAL" clId="{B9ED3B91-0927-8C40-A302-63272AA45F32}" dt="2021-05-07T18:35:54.695" v="17" actId="478"/>
            <ac:picMkLst>
              <pc:docMk/>
              <pc:sldMasterMk cId="0" sldId="2147483648"/>
              <pc:sldLayoutMk cId="3138119614" sldId="2147483720"/>
              <ac:picMk id="4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54.695" v="17" actId="478"/>
            <ac:picMkLst>
              <pc:docMk/>
              <pc:sldMasterMk cId="0" sldId="2147483648"/>
              <pc:sldLayoutMk cId="3138119614" sldId="2147483720"/>
              <ac:picMk id="5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17:11.019" v="136" actId="2696"/>
          <pc:sldLayoutMkLst>
            <pc:docMk/>
            <pc:sldMasterMk cId="0" sldId="2147483648"/>
            <pc:sldLayoutMk cId="1815898031" sldId="2147483721"/>
          </pc:sldLayoutMkLst>
          <pc:picChg chg="del">
            <ac:chgData name="Gloria Thompson" userId="dce18de3-d652-4eb7-bb6d-4b39253cd399" providerId="ADAL" clId="{B9ED3B91-0927-8C40-A302-63272AA45F32}" dt="2021-05-07T18:35:50.611" v="16" actId="478"/>
            <ac:picMkLst>
              <pc:docMk/>
              <pc:sldMasterMk cId="0" sldId="2147483648"/>
              <pc:sldLayoutMk cId="1815898031" sldId="2147483721"/>
              <ac:picMk id="3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50.611" v="16" actId="478"/>
            <ac:picMkLst>
              <pc:docMk/>
              <pc:sldMasterMk cId="0" sldId="2147483648"/>
              <pc:sldLayoutMk cId="1815898031" sldId="2147483721"/>
              <ac:picMk id="4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17:13.155" v="137" actId="2696"/>
          <pc:sldLayoutMkLst>
            <pc:docMk/>
            <pc:sldMasterMk cId="0" sldId="2147483648"/>
            <pc:sldLayoutMk cId="2218109603" sldId="2147483722"/>
          </pc:sldLayoutMkLst>
          <pc:picChg chg="del">
            <ac:chgData name="Gloria Thompson" userId="dce18de3-d652-4eb7-bb6d-4b39253cd399" providerId="ADAL" clId="{B9ED3B91-0927-8C40-A302-63272AA45F32}" dt="2021-05-07T18:35:46.728" v="15" actId="478"/>
            <ac:picMkLst>
              <pc:docMk/>
              <pc:sldMasterMk cId="0" sldId="2147483648"/>
              <pc:sldLayoutMk cId="2218109603" sldId="2147483722"/>
              <ac:picMk id="6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46.728" v="15" actId="478"/>
            <ac:picMkLst>
              <pc:docMk/>
              <pc:sldMasterMk cId="0" sldId="2147483648"/>
              <pc:sldLayoutMk cId="2218109603" sldId="2147483722"/>
              <ac:picMk id="7" creationId="{00000000-0000-0000-0000-000000000000}"/>
            </ac:picMkLst>
          </pc:picChg>
        </pc:sldLayoutChg>
        <pc:sldLayoutChg chg="delSp del mod">
          <pc:chgData name="Gloria Thompson" userId="dce18de3-d652-4eb7-bb6d-4b39253cd399" providerId="ADAL" clId="{B9ED3B91-0927-8C40-A302-63272AA45F32}" dt="2021-05-07T19:17:15.932" v="138" actId="2696"/>
          <pc:sldLayoutMkLst>
            <pc:docMk/>
            <pc:sldMasterMk cId="0" sldId="2147483648"/>
            <pc:sldLayoutMk cId="3136506617" sldId="2147483723"/>
          </pc:sldLayoutMkLst>
          <pc:picChg chg="del">
            <ac:chgData name="Gloria Thompson" userId="dce18de3-d652-4eb7-bb6d-4b39253cd399" providerId="ADAL" clId="{B9ED3B91-0927-8C40-A302-63272AA45F32}" dt="2021-05-07T18:35:42.278" v="14" actId="478"/>
            <ac:picMkLst>
              <pc:docMk/>
              <pc:sldMasterMk cId="0" sldId="2147483648"/>
              <pc:sldLayoutMk cId="3136506617" sldId="2147483723"/>
              <ac:picMk id="6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42.278" v="14" actId="478"/>
            <ac:picMkLst>
              <pc:docMk/>
              <pc:sldMasterMk cId="0" sldId="2147483648"/>
              <pc:sldLayoutMk cId="3136506617" sldId="2147483723"/>
              <ac:picMk id="7" creationId="{00000000-0000-0000-0000-000000000000}"/>
            </ac:picMkLst>
          </pc:picChg>
        </pc:sldLayoutChg>
        <pc:sldLayoutChg chg="del">
          <pc:chgData name="Gloria Thompson" userId="dce18de3-d652-4eb7-bb6d-4b39253cd399" providerId="ADAL" clId="{B9ED3B91-0927-8C40-A302-63272AA45F32}" dt="2021-05-07T18:35:36.421" v="13" actId="2696"/>
          <pc:sldLayoutMkLst>
            <pc:docMk/>
            <pc:sldMasterMk cId="0" sldId="2147483648"/>
            <pc:sldLayoutMk cId="931103020" sldId="2147483724"/>
          </pc:sldLayoutMkLst>
        </pc:sldLayoutChg>
        <pc:sldLayoutChg chg="del">
          <pc:chgData name="Gloria Thompson" userId="dce18de3-d652-4eb7-bb6d-4b39253cd399" providerId="ADAL" clId="{B9ED3B91-0927-8C40-A302-63272AA45F32}" dt="2021-05-07T18:35:31.077" v="12" actId="2696"/>
          <pc:sldLayoutMkLst>
            <pc:docMk/>
            <pc:sldMasterMk cId="0" sldId="2147483648"/>
            <pc:sldLayoutMk cId="73421047" sldId="2147483725"/>
          </pc:sldLayoutMkLst>
        </pc:sldLayoutChg>
        <pc:sldLayoutChg chg="delSp del mod">
          <pc:chgData name="Gloria Thompson" userId="dce18de3-d652-4eb7-bb6d-4b39253cd399" providerId="ADAL" clId="{B9ED3B91-0927-8C40-A302-63272AA45F32}" dt="2021-05-07T19:22:49.535" v="182" actId="2696"/>
          <pc:sldLayoutMkLst>
            <pc:docMk/>
            <pc:sldMasterMk cId="0" sldId="2147483648"/>
            <pc:sldLayoutMk cId="1884105013" sldId="2147483726"/>
          </pc:sldLayoutMkLst>
          <pc:picChg chg="del">
            <ac:chgData name="Gloria Thompson" userId="dce18de3-d652-4eb7-bb6d-4b39253cd399" providerId="ADAL" clId="{B9ED3B91-0927-8C40-A302-63272AA45F32}" dt="2021-05-07T18:35:27.505" v="11" actId="478"/>
            <ac:picMkLst>
              <pc:docMk/>
              <pc:sldMasterMk cId="0" sldId="2147483648"/>
              <pc:sldLayoutMk cId="1884105013" sldId="2147483726"/>
              <ac:picMk id="6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27.505" v="11" actId="478"/>
            <ac:picMkLst>
              <pc:docMk/>
              <pc:sldMasterMk cId="0" sldId="2147483648"/>
              <pc:sldLayoutMk cId="1884105013" sldId="2147483726"/>
              <ac:picMk id="7" creationId="{00000000-0000-0000-0000-000000000000}"/>
            </ac:picMkLst>
          </pc:picChg>
          <pc:picChg chg="del">
            <ac:chgData name="Gloria Thompson" userId="dce18de3-d652-4eb7-bb6d-4b39253cd399" providerId="ADAL" clId="{B9ED3B91-0927-8C40-A302-63272AA45F32}" dt="2021-05-07T18:35:27.505" v="11" actId="478"/>
            <ac:picMkLst>
              <pc:docMk/>
              <pc:sldMasterMk cId="0" sldId="2147483648"/>
              <pc:sldLayoutMk cId="1884105013" sldId="2147483726"/>
              <ac:picMk id="9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FC50075-AFB0-49DE-84D8-221879D6A5BF}" type="datetimeFigureOut">
              <a:rPr lang="en-US"/>
              <a:pPr>
                <a:defRPr/>
              </a:pPr>
              <a:t>5/13/21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A51ABA-0E4C-4EB8-B97D-75744A81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23E239-1A9B-43F6-B332-0BA2175E0061}" type="datetimeFigureOut">
              <a:rPr lang="en-US"/>
              <a:pPr>
                <a:defRPr/>
              </a:pPr>
              <a:t>5/13/21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B5CC30-7CAB-4833-AF51-9F5EA1942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4E789-3A37-4428-83EE-E56EE2B100E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F37DF7-5A6A-48F2-B44F-CFADF3147B8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C41789-0C89-4079-B8CF-FCA1F3699600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21AD5-3251-46C1-AE20-492CCEB0DCF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FCB9B-3506-41F3-A9D1-369067AC5DF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E164C-733F-4993-A254-BE675825BC5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00DD4-FED9-45DE-94BA-D8C852FE774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A2FAE4-AFA6-4A17-ABB8-882D24549EF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7E6C8-4A36-4113-BC6C-9E8EAED1A3E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5C565F-186C-40D6-A1CC-434D1C208BB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06257-4E25-4630-A1A8-6B28E9F98FA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1"/>
            <a:ext cx="10363200" cy="5232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A7764A-47AD-9E47-8B37-8076B4F39E7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52450" y="2062480"/>
            <a:ext cx="11049000" cy="386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7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1143000"/>
            <a:ext cx="11087100" cy="7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2450" y="2062480"/>
            <a:ext cx="11049000" cy="386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133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133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133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133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133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00133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6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696" userDrawn="1">
          <p15:clr>
            <a:srgbClr val="F26B43"/>
          </p15:clr>
        </p15:guide>
        <p15:guide id="6" orient="horz" pos="1296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3;p1">
            <a:extLst>
              <a:ext uri="{FF2B5EF4-FFF2-40B4-BE49-F238E27FC236}">
                <a16:creationId xmlns:a16="http://schemas.microsoft.com/office/drawing/2014/main" id="{862F3AEE-8807-AF4B-A2E0-504A85B9297F}"/>
              </a:ext>
            </a:extLst>
          </p:cNvPr>
          <p:cNvSpPr txBox="1">
            <a:spLocks/>
          </p:cNvSpPr>
          <p:nvPr/>
        </p:nvSpPr>
        <p:spPr bwMode="auto">
          <a:xfrm>
            <a:off x="1066495" y="2514600"/>
            <a:ext cx="10059010" cy="7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Primordial Sound Meditation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3: Perfecting Your Practice of Meditation</a:t>
            </a:r>
          </a:p>
        </p:txBody>
      </p:sp>
      <p:sp>
        <p:nvSpPr>
          <p:cNvPr id="4" name="Google Shape;244;p1">
            <a:extLst>
              <a:ext uri="{FF2B5EF4-FFF2-40B4-BE49-F238E27FC236}">
                <a16:creationId xmlns:a16="http://schemas.microsoft.com/office/drawing/2014/main" id="{9ADD1306-A041-8847-BD3A-55DECF0E86B0}"/>
              </a:ext>
            </a:extLst>
          </p:cNvPr>
          <p:cNvSpPr txBox="1">
            <a:spLocks/>
          </p:cNvSpPr>
          <p:nvPr/>
        </p:nvSpPr>
        <p:spPr bwMode="auto">
          <a:xfrm>
            <a:off x="3900668" y="3851801"/>
            <a:ext cx="4390663" cy="14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name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 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Common Observations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57400"/>
            <a:ext cx="5562600" cy="3744686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70000"/>
              </a:spcBef>
            </a:pPr>
            <a:r>
              <a:rPr lang="en-US" altLang="en-US" dirty="0"/>
              <a:t>The breath will begin to settle as the body relaxes</a:t>
            </a:r>
          </a:p>
          <a:p>
            <a:pPr eaLnBrk="1" hangingPunct="1">
              <a:lnSpc>
                <a:spcPct val="120000"/>
              </a:lnSpc>
              <a:spcBef>
                <a:spcPct val="70000"/>
              </a:spcBef>
            </a:pPr>
            <a:r>
              <a:rPr lang="en-US" altLang="en-US" dirty="0"/>
              <a:t>The breath may speed up if accumulated stress is being released</a:t>
            </a:r>
          </a:p>
          <a:p>
            <a:pPr eaLnBrk="1" hangingPunct="1">
              <a:lnSpc>
                <a:spcPct val="120000"/>
              </a:lnSpc>
              <a:spcBef>
                <a:spcPct val="70000"/>
              </a:spcBef>
            </a:pPr>
            <a:r>
              <a:rPr lang="en-US" altLang="en-US" dirty="0"/>
              <a:t>The mantra may fall into step with rhythm of external sounds or the breath but don’t try to sync the two</a:t>
            </a:r>
          </a:p>
          <a:p>
            <a:pPr eaLnBrk="1" hangingPunct="1">
              <a:lnSpc>
                <a:spcPct val="120000"/>
              </a:lnSpc>
              <a:spcBef>
                <a:spcPct val="70000"/>
              </a:spcBef>
            </a:pPr>
            <a:r>
              <a:rPr lang="en-US" altLang="en-US" dirty="0"/>
              <a:t>Treat noises as you would any other thought – if not possible, take a moment to address the situation and then return to your meditation when complete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4286" y="1153886"/>
            <a:ext cx="8490857" cy="835491"/>
          </a:xfrm>
        </p:spPr>
        <p:txBody>
          <a:bodyPr/>
          <a:lstStyle/>
          <a:p>
            <a:pPr eaLnBrk="1" hangingPunct="1"/>
            <a:r>
              <a:rPr lang="en-US" altLang="en-US" b="1" dirty="0"/>
              <a:t>Timing and Completing Your Meditation Practice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556260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 watch or CD if needed - your body will eventually adjust and automatically know when the time is up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end of meditation, gently release the mantra and continue sitting comfortably with your eyes closed for a few moments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few minutes after having stopped the mantra, gently open your eyes and return to activity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for proper time to come out of meditation – even if it means ending meditation early</a:t>
            </a:r>
          </a:p>
          <a:p>
            <a:pPr eaLnBrk="1" hangingPunct="1">
              <a:spcBef>
                <a:spcPct val="70000"/>
              </a:spcBef>
            </a:pPr>
            <a:endParaRPr lang="en-US" altLang="en-US" sz="1400" dirty="0">
              <a:solidFill>
                <a:srgbClr val="0013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70000"/>
              </a:spcBef>
            </a:pPr>
            <a:endParaRPr lang="en-US" altLang="en-US" sz="1400" dirty="0">
              <a:solidFill>
                <a:srgbClr val="0013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Recognize the Sacred</a:t>
            </a:r>
          </a:p>
        </p:txBody>
      </p:sp>
      <p:sp>
        <p:nvSpPr>
          <p:cNvPr id="25603" name="Text Box 41"/>
          <p:cNvSpPr txBox="1">
            <a:spLocks noChangeArrowheads="1"/>
          </p:cNvSpPr>
          <p:nvPr/>
        </p:nvSpPr>
        <p:spPr bwMode="auto">
          <a:xfrm>
            <a:off x="533400" y="2057400"/>
            <a:ext cx="5562600" cy="227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75" indent="-396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04888" indent="-1825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 your mantra private and sacred enhances its effect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 judging your practice by the experiences that happen during meditation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in a practice, ask yourself:</a:t>
            </a:r>
          </a:p>
          <a:p>
            <a:pPr lvl="3"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my desires fulfilled more easily?</a:t>
            </a:r>
          </a:p>
          <a:p>
            <a:pPr lvl="3"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my intuition stronger?</a:t>
            </a:r>
          </a:p>
          <a:p>
            <a:pPr lvl="3"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 I happier and more relaxed?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ctrTitle"/>
          </p:nvPr>
        </p:nvSpPr>
        <p:spPr/>
        <p:txBody>
          <a:bodyPr anchor="t"/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Basic Principles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7651" name="Text Box 23"/>
          <p:cNvSpPr txBox="1">
            <a:spLocks noChangeArrowheads="1"/>
          </p:cNvSpPr>
          <p:nvPr/>
        </p:nvSpPr>
        <p:spPr bwMode="auto">
          <a:xfrm>
            <a:off x="533400" y="2057399"/>
            <a:ext cx="5562600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your mantra gently, effortlessly</a:t>
            </a:r>
          </a:p>
          <a:p>
            <a:pPr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become aware that you are not thinking the mantra, gently come back to it</a:t>
            </a:r>
          </a:p>
          <a:p>
            <a:pPr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Relinquish resistance or anticipation during meditation</a:t>
            </a:r>
          </a:p>
          <a:p>
            <a:pPr>
              <a:spcBef>
                <a:spcPct val="70000"/>
              </a:spcBef>
            </a:pPr>
            <a:r>
              <a:rPr lang="en-US" altLang="en-US" sz="1400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Meditate for your recommended time twice a day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D7FF-FC70-CB42-A610-5F38B8215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Namaste (NAH-</a:t>
            </a:r>
            <a:r>
              <a:rPr lang="en-US" dirty="0" err="1"/>
              <a:t>mah</a:t>
            </a:r>
            <a:r>
              <a:rPr lang="en-US" dirty="0"/>
              <a:t>-stay)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0E582-7D61-C14A-BC40-BE9AAA64ABD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2057399"/>
            <a:ext cx="5562600" cy="3026229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A Sanskrit word that is translated literally as </a:t>
            </a:r>
            <a:r>
              <a:rPr lang="en-US" i="1" dirty="0"/>
              <a:t>“I bow to you.”</a:t>
            </a:r>
          </a:p>
          <a:p>
            <a:pPr>
              <a:spcBef>
                <a:spcPts val="1176"/>
              </a:spcBef>
            </a:pPr>
            <a:r>
              <a:rPr lang="en-US" dirty="0"/>
              <a:t>It is more commonly translated as </a:t>
            </a:r>
            <a:r>
              <a:rPr lang="en-US" i="1" dirty="0"/>
              <a:t>“the divine light in me honors the divine light in you.”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9144000" cy="5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b="1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2565837"/>
            <a:ext cx="8763000" cy="1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27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363" indent="-23368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27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27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-3027363" eaLnBrk="1" hangingPunct="1">
              <a:spcBef>
                <a:spcPct val="70000"/>
              </a:spcBef>
              <a:spcAft>
                <a:spcPct val="100000"/>
              </a:spcAft>
              <a:buFontTx/>
              <a:buNone/>
            </a:pPr>
            <a:r>
              <a:rPr lang="en-US" altLang="en-US" sz="1400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1: Introduction to Primordial Sound Meditation</a:t>
            </a:r>
          </a:p>
          <a:p>
            <a:pPr lvl="1" indent="-3027363" eaLnBrk="1" hangingPunct="1">
              <a:spcBef>
                <a:spcPct val="10000"/>
              </a:spcBef>
              <a:spcAft>
                <a:spcPct val="100000"/>
              </a:spcAft>
              <a:buFontTx/>
              <a:buNone/>
            </a:pPr>
            <a:r>
              <a:rPr lang="en-US" altLang="en-US" sz="1400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2: Receiving Your Mantra</a:t>
            </a:r>
          </a:p>
          <a:p>
            <a:pPr lvl="1" indent="-3027363" eaLnBrk="1" hangingPunct="1">
              <a:spcBef>
                <a:spcPct val="10000"/>
              </a:spcBef>
              <a:spcAft>
                <a:spcPct val="100000"/>
              </a:spcAft>
              <a:buFontTx/>
              <a:buNone/>
            </a:pPr>
            <a:r>
              <a:rPr lang="en-US" altLang="en-US" sz="1400" b="1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3: Perfecting Your Practice of Meditation</a:t>
            </a:r>
          </a:p>
          <a:p>
            <a:pPr lvl="1" indent="-3027363" eaLnBrk="1" hangingPunct="1">
              <a:spcBef>
                <a:spcPct val="10000"/>
              </a:spcBef>
              <a:spcAft>
                <a:spcPct val="100000"/>
              </a:spcAft>
              <a:buFontTx/>
              <a:buNone/>
            </a:pPr>
            <a:r>
              <a:rPr lang="en-US" altLang="en-US" sz="1400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4: An Exploration of Higher States of Consciousness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533400" y="1600118"/>
            <a:ext cx="9144000" cy="5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i="1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 your next step toward a lifetime of fulfillment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0" y="2231571"/>
            <a:ext cx="9144000" cy="5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1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Primordial Sound Meditation</a:t>
            </a:r>
          </a:p>
        </p:txBody>
      </p:sp>
      <p:sp>
        <p:nvSpPr>
          <p:cNvPr id="45773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3145971"/>
            <a:ext cx="8534400" cy="1115786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Your Mantra: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b="1" i="1" dirty="0"/>
              <a:t>Om [</a:t>
            </a:r>
            <a:r>
              <a:rPr lang="en-US" sz="2400" b="1" i="1" dirty="0" err="1"/>
              <a:t>Bija</a:t>
            </a:r>
            <a:r>
              <a:rPr lang="en-US" sz="2400" b="1" i="1" dirty="0"/>
              <a:t>] </a:t>
            </a:r>
            <a:r>
              <a:rPr lang="en-US" sz="2400" b="1" i="1" dirty="0" err="1"/>
              <a:t>Namaha</a:t>
            </a:r>
            <a:r>
              <a:rPr lang="en-US" sz="2400" b="1" i="1" dirty="0"/>
              <a:t> </a:t>
            </a:r>
            <a:br>
              <a:rPr lang="en-US" sz="2400" b="1" dirty="0"/>
            </a:b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6803571" cy="609599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Primordial Sound Meditation Mantra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57400"/>
            <a:ext cx="5366657" cy="1740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No particular meaning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Used for its vibrational quality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Facilitates going beyond the mind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CCA8-607F-6846-8794-1F3A1A9DD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1126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69011"/>
            <a:ext cx="5562600" cy="36459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Primordial Sound Meditation can be practiced anywhere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Meditation is best practiced in a comfortable, seated position with your eyes closed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Use pillows and blankets if needed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Avoid lying down, unless you have a situation that prevents you from sitting upright comfortably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Create an inviting space, using incense may be helpful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Minimize potential distractions, such as music &amp; television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11087100" cy="609599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57399"/>
            <a:ext cx="5562600" cy="3581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dirty="0"/>
              <a:t>Meditation is best practiced twice daily – 30 minutes each session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dirty="0"/>
              <a:t>First meditation is best done shortly after waking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dirty="0"/>
              <a:t>Second meditation is best done in late afternoon or early evening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dirty="0"/>
              <a:t>Avoid eating and heavy exercise immediately prior to meditating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dirty="0"/>
              <a:t>It’s best to avoid meditating too close to bedtime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dirty="0"/>
              <a:t>It’s best not to use the mantra every time you feel anxious or worried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How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57399"/>
            <a:ext cx="5562600" cy="394062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/>
              <a:t>Sitting comfortably with your eyes closed, gently introduce the silent repetition of your mantra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/>
              <a:t>Repeat your mantra easily and effortlessly, as if you’re listening to it – don’t try, force or concentrate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/>
              <a:t>The mantra does not require a clear pronunciation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/>
              <a:t>When you become aware you have drifted to thoughts, sounds, or sensations in your body, gently return to the mantra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en-US" dirty="0"/>
              <a:t>End your meditation by letting go of the mantra, remaining with eyes closed for a few minutes, then gently moving back into activity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D278-7E96-4446-8684-340C60829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57399"/>
            <a:ext cx="5562600" cy="224245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/>
              <a:t>Repeating the Mantra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/>
              <a:t>Thinking thoughts and restlessness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/>
              <a:t>Falling asleep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/>
              <a:t>Slipping into the “Gap”</a:t>
            </a:r>
          </a:p>
        </p:txBody>
      </p:sp>
      <p:pic>
        <p:nvPicPr>
          <p:cNvPr id="17412" name="Picture 4" descr="K:\MARKETING\IMAGES\MEDITATION\Meditation-Woma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5" y="13735050"/>
            <a:ext cx="21239163" cy="139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Expectations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057399"/>
            <a:ext cx="5562600" cy="3233057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altLang="en-US" dirty="0"/>
              <a:t>Avoid seeking a particular experience or result during meditation 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Approach meditation with innocence and non-judgment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Each meditation is unique and will be best suited for you at that moment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dirty="0"/>
              <a:t>Practice effortlessness and allow the natural process to unfold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endParaRPr lang="en-US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hopraCenter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a96c08-e11d-479f-9467-1bfe71d1348f">
      <UserInfo>
        <DisplayName/>
        <AccountId xsi:nil="true"/>
        <AccountType/>
      </UserInfo>
    </SharedWithUsers>
    <MediaLengthInSeconds xmlns="b7f98f8c-b49e-4689-b1ce-9906281972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02D49B5740D469D38AB6840FDE84C" ma:contentTypeVersion="13" ma:contentTypeDescription="Create a new document." ma:contentTypeScope="" ma:versionID="4be96eb6382e89df67dd9bb765c89458">
  <xsd:schema xmlns:xsd="http://www.w3.org/2001/XMLSchema" xmlns:xs="http://www.w3.org/2001/XMLSchema" xmlns:p="http://schemas.microsoft.com/office/2006/metadata/properties" xmlns:ns2="b7f98f8c-b49e-4689-b1ce-99062819729e" xmlns:ns3="f3a96c08-e11d-479f-9467-1bfe71d1348f" targetNamespace="http://schemas.microsoft.com/office/2006/metadata/properties" ma:root="true" ma:fieldsID="34b266dd0300af46e44c77c31bc0d503" ns2:_="" ns3:_="">
    <xsd:import namespace="b7f98f8c-b49e-4689-b1ce-99062819729e"/>
    <xsd:import namespace="f3a96c08-e11d-479f-9467-1bfe71d134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98f8c-b49e-4689-b1ce-990628197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96c08-e11d-479f-9467-1bfe71d13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6DAE4-8326-4F49-8AE8-41EEFA2682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14069-9F04-4082-9865-A83D1B63121D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3a96c08-e11d-479f-9467-1bfe71d1348f"/>
    <ds:schemaRef ds:uri="8c0a16a2-db29-46f2-a5d6-00d22a5a3297"/>
  </ds:schemaRefs>
</ds:datastoreItem>
</file>

<file path=customXml/itemProps3.xml><?xml version="1.0" encoding="utf-8"?>
<ds:datastoreItem xmlns:ds="http://schemas.openxmlformats.org/officeDocument/2006/customXml" ds:itemID="{F617FF9C-B13C-4AF7-B2A4-FA9A1E69C8B8}"/>
</file>

<file path=docProps/app.xml><?xml version="1.0" encoding="utf-8"?>
<Properties xmlns="http://schemas.openxmlformats.org/officeDocument/2006/extended-properties" xmlns:vt="http://schemas.openxmlformats.org/officeDocument/2006/docPropsVTypes">
  <Template>ChopraCenterTemplate_V2.potx</Template>
  <TotalTime>448</TotalTime>
  <Words>656</Words>
  <Application>Microsoft Macintosh PowerPoint</Application>
  <PresentationFormat>Widescreen</PresentationFormat>
  <Paragraphs>85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ChopraCenterTemplate_V2</vt:lpstr>
      <vt:lpstr>PowerPoint Presentation</vt:lpstr>
      <vt:lpstr>PowerPoint Presentation</vt:lpstr>
      <vt:lpstr>PowerPoint Presentation</vt:lpstr>
      <vt:lpstr>Primordial Sound Meditation Mantra</vt:lpstr>
      <vt:lpstr>Preparation</vt:lpstr>
      <vt:lpstr>When</vt:lpstr>
      <vt:lpstr>How</vt:lpstr>
      <vt:lpstr>Experiences</vt:lpstr>
      <vt:lpstr>Expectations</vt:lpstr>
      <vt:lpstr>Common Observations</vt:lpstr>
      <vt:lpstr>Timing and Completing Your Meditation Practice</vt:lpstr>
      <vt:lpstr>Recognize the Sacred</vt:lpstr>
      <vt:lpstr>Summary of Basic Principles </vt:lpstr>
      <vt:lpstr>Namaste (NAH-mah-stay)</vt:lpstr>
    </vt:vector>
  </TitlesOfParts>
  <Company>Chopra Center for Wellbeing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Gloria Lam</dc:creator>
  <cp:lastModifiedBy>Gloria Thompson</cp:lastModifiedBy>
  <cp:revision>36</cp:revision>
  <dcterms:created xsi:type="dcterms:W3CDTF">2011-05-27T17:12:20Z</dcterms:created>
  <dcterms:modified xsi:type="dcterms:W3CDTF">2021-05-13T18:32:42Z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0x0101002B802D49B5740D469D38AB6840FDE84C</vt:lpwstr>
  </property>
  <property fmtid="{D5CDD505-2E9C-101B-9397-08002B2CF9AE}" pid="3" name="Order">
    <vt:r8>2475900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