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1"/>
  </p:notesMasterIdLst>
  <p:handoutMasterIdLst>
    <p:handoutMasterId r:id="rId22"/>
  </p:handoutMasterIdLst>
  <p:sldIdLst>
    <p:sldId id="282" r:id="rId5"/>
    <p:sldId id="262" r:id="rId6"/>
    <p:sldId id="263" r:id="rId7"/>
    <p:sldId id="264" r:id="rId8"/>
    <p:sldId id="362" r:id="rId9"/>
    <p:sldId id="367" r:id="rId10"/>
    <p:sldId id="269" r:id="rId11"/>
    <p:sldId id="368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369" r:id="rId20"/>
  </p:sldIdLst>
  <p:sldSz cx="12192000" cy="6858000"/>
  <p:notesSz cx="7010400" cy="9296400"/>
  <p:custDataLst>
    <p:tags r:id="rId23"/>
  </p:custDataLst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5938"/>
    <a:srgbClr val="001232"/>
    <a:srgbClr val="5F5F7C"/>
    <a:srgbClr val="D99C64"/>
    <a:srgbClr val="FFE0AB"/>
    <a:srgbClr val="FFBD3A"/>
    <a:srgbClr val="FCF2DE"/>
    <a:srgbClr val="434343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87A93CB-E6E0-A247-860D-72BE36F64D83}" v="203" dt="2021-05-13T18:32:40.0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67" autoAdjust="0"/>
    <p:restoredTop sz="94793"/>
  </p:normalViewPr>
  <p:slideViewPr>
    <p:cSldViewPr snapToGrid="0" snapToObjects="1">
      <p:cViewPr varScale="1">
        <p:scale>
          <a:sx n="136" d="100"/>
          <a:sy n="136" d="100"/>
        </p:scale>
        <p:origin x="592" y="192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gs" Target="tags/tag1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loria Thompson" userId="dce18de3-d652-4eb7-bb6d-4b39253cd399" providerId="ADAL" clId="{787A93CB-E6E0-A247-860D-72BE36F64D83}"/>
    <pc:docChg chg="undo custSel addSld delSld modSld modMainMaster">
      <pc:chgData name="Gloria Thompson" userId="dce18de3-d652-4eb7-bb6d-4b39253cd399" providerId="ADAL" clId="{787A93CB-E6E0-A247-860D-72BE36F64D83}" dt="2021-05-13T18:32:40.079" v="699" actId="1076"/>
      <pc:docMkLst>
        <pc:docMk/>
      </pc:docMkLst>
      <pc:sldChg chg="addSp delSp modSp del mod modClrScheme chgLayout">
        <pc:chgData name="Gloria Thompson" userId="dce18de3-d652-4eb7-bb6d-4b39253cd399" providerId="ADAL" clId="{787A93CB-E6E0-A247-860D-72BE36F64D83}" dt="2021-05-12T23:22:43.572" v="67" actId="2696"/>
        <pc:sldMkLst>
          <pc:docMk/>
          <pc:sldMk cId="0" sldId="256"/>
        </pc:sldMkLst>
        <pc:spChg chg="add del mod ord">
          <ac:chgData name="Gloria Thompson" userId="dce18de3-d652-4eb7-bb6d-4b39253cd399" providerId="ADAL" clId="{787A93CB-E6E0-A247-860D-72BE36F64D83}" dt="2021-05-12T23:19:47.856" v="39" actId="700"/>
          <ac:spMkLst>
            <pc:docMk/>
            <pc:sldMk cId="0" sldId="256"/>
            <ac:spMk id="2" creationId="{E2BA3403-A4DF-574B-9C4F-92D401C2DAD1}"/>
          </ac:spMkLst>
        </pc:spChg>
        <pc:spChg chg="add del mod ord">
          <ac:chgData name="Gloria Thompson" userId="dce18de3-d652-4eb7-bb6d-4b39253cd399" providerId="ADAL" clId="{787A93CB-E6E0-A247-860D-72BE36F64D83}" dt="2021-05-12T23:19:47.856" v="39" actId="700"/>
          <ac:spMkLst>
            <pc:docMk/>
            <pc:sldMk cId="0" sldId="256"/>
            <ac:spMk id="3" creationId="{F999DA60-AE02-024D-882C-527441AE20E1}"/>
          </ac:spMkLst>
        </pc:spChg>
        <pc:spChg chg="add mod ord">
          <ac:chgData name="Gloria Thompson" userId="dce18de3-d652-4eb7-bb6d-4b39253cd399" providerId="ADAL" clId="{787A93CB-E6E0-A247-860D-72BE36F64D83}" dt="2021-05-12T23:20:10.477" v="40" actId="700"/>
          <ac:spMkLst>
            <pc:docMk/>
            <pc:sldMk cId="0" sldId="256"/>
            <ac:spMk id="4" creationId="{7EC14074-AFB3-3F4E-A3BD-439DAE0220B6}"/>
          </ac:spMkLst>
        </pc:spChg>
        <pc:spChg chg="add mod ord">
          <ac:chgData name="Gloria Thompson" userId="dce18de3-d652-4eb7-bb6d-4b39253cd399" providerId="ADAL" clId="{787A93CB-E6E0-A247-860D-72BE36F64D83}" dt="2021-05-12T23:20:10.477" v="40" actId="700"/>
          <ac:spMkLst>
            <pc:docMk/>
            <pc:sldMk cId="0" sldId="256"/>
            <ac:spMk id="5" creationId="{712C48E4-B7EE-0F41-9200-E817A10B7BB2}"/>
          </ac:spMkLst>
        </pc:spChg>
      </pc:sldChg>
      <pc:sldChg chg="addSp delSp modSp del mod modClrScheme chgLayout">
        <pc:chgData name="Gloria Thompson" userId="dce18de3-d652-4eb7-bb6d-4b39253cd399" providerId="ADAL" clId="{787A93CB-E6E0-A247-860D-72BE36F64D83}" dt="2021-05-12T23:22:43.572" v="67" actId="2696"/>
        <pc:sldMkLst>
          <pc:docMk/>
          <pc:sldMk cId="0" sldId="261"/>
        </pc:sldMkLst>
        <pc:spChg chg="add del mod ord">
          <ac:chgData name="Gloria Thompson" userId="dce18de3-d652-4eb7-bb6d-4b39253cd399" providerId="ADAL" clId="{787A93CB-E6E0-A247-860D-72BE36F64D83}" dt="2021-05-12T23:19:47.856" v="39" actId="700"/>
          <ac:spMkLst>
            <pc:docMk/>
            <pc:sldMk cId="0" sldId="261"/>
            <ac:spMk id="2" creationId="{FBA05328-54B0-3D49-9CBE-DA2851A41EE3}"/>
          </ac:spMkLst>
        </pc:spChg>
        <pc:spChg chg="add del mod ord">
          <ac:chgData name="Gloria Thompson" userId="dce18de3-d652-4eb7-bb6d-4b39253cd399" providerId="ADAL" clId="{787A93CB-E6E0-A247-860D-72BE36F64D83}" dt="2021-05-12T23:19:47.856" v="39" actId="700"/>
          <ac:spMkLst>
            <pc:docMk/>
            <pc:sldMk cId="0" sldId="261"/>
            <ac:spMk id="3" creationId="{5E6AE965-9D9C-804A-9119-9E9A21AB7A1C}"/>
          </ac:spMkLst>
        </pc:spChg>
        <pc:spChg chg="add mod ord">
          <ac:chgData name="Gloria Thompson" userId="dce18de3-d652-4eb7-bb6d-4b39253cd399" providerId="ADAL" clId="{787A93CB-E6E0-A247-860D-72BE36F64D83}" dt="2021-05-12T23:20:10.477" v="40" actId="700"/>
          <ac:spMkLst>
            <pc:docMk/>
            <pc:sldMk cId="0" sldId="261"/>
            <ac:spMk id="4" creationId="{B15C7907-F484-C844-BB7A-885835F90E6C}"/>
          </ac:spMkLst>
        </pc:spChg>
        <pc:spChg chg="add mod ord">
          <ac:chgData name="Gloria Thompson" userId="dce18de3-d652-4eb7-bb6d-4b39253cd399" providerId="ADAL" clId="{787A93CB-E6E0-A247-860D-72BE36F64D83}" dt="2021-05-12T23:20:10.477" v="40" actId="700"/>
          <ac:spMkLst>
            <pc:docMk/>
            <pc:sldMk cId="0" sldId="261"/>
            <ac:spMk id="5" creationId="{000D8EA8-0E40-1A47-B6E6-2A1F3FA91890}"/>
          </ac:spMkLst>
        </pc:spChg>
      </pc:sldChg>
      <pc:sldChg chg="addSp delSp modSp mod modClrScheme chgLayout">
        <pc:chgData name="Gloria Thompson" userId="dce18de3-d652-4eb7-bb6d-4b39253cd399" providerId="ADAL" clId="{787A93CB-E6E0-A247-860D-72BE36F64D83}" dt="2021-05-12T23:32:08.219" v="249" actId="20577"/>
        <pc:sldMkLst>
          <pc:docMk/>
          <pc:sldMk cId="0" sldId="262"/>
        </pc:sldMkLst>
        <pc:spChg chg="add del mod ord">
          <ac:chgData name="Gloria Thompson" userId="dce18de3-d652-4eb7-bb6d-4b39253cd399" providerId="ADAL" clId="{787A93CB-E6E0-A247-860D-72BE36F64D83}" dt="2021-05-12T23:19:47.856" v="39" actId="700"/>
          <ac:spMkLst>
            <pc:docMk/>
            <pc:sldMk cId="0" sldId="262"/>
            <ac:spMk id="2" creationId="{7E53A34A-3B00-BF40-BE3A-A3DE1A70B4F8}"/>
          </ac:spMkLst>
        </pc:spChg>
        <pc:spChg chg="add del mod ord">
          <ac:chgData name="Gloria Thompson" userId="dce18de3-d652-4eb7-bb6d-4b39253cd399" providerId="ADAL" clId="{787A93CB-E6E0-A247-860D-72BE36F64D83}" dt="2021-05-12T23:19:47.856" v="39" actId="700"/>
          <ac:spMkLst>
            <pc:docMk/>
            <pc:sldMk cId="0" sldId="262"/>
            <ac:spMk id="3" creationId="{C594AF99-8025-0C41-A77D-76BA795FC7A9}"/>
          </ac:spMkLst>
        </pc:spChg>
        <pc:spChg chg="add del mod ord">
          <ac:chgData name="Gloria Thompson" userId="dce18de3-d652-4eb7-bb6d-4b39253cd399" providerId="ADAL" clId="{787A93CB-E6E0-A247-860D-72BE36F64D83}" dt="2021-05-12T23:22:54.650" v="68" actId="700"/>
          <ac:spMkLst>
            <pc:docMk/>
            <pc:sldMk cId="0" sldId="262"/>
            <ac:spMk id="4" creationId="{BE149F51-309C-5F41-AAFB-CE0CDF93DD82}"/>
          </ac:spMkLst>
        </pc:spChg>
        <pc:spChg chg="add del mod ord">
          <ac:chgData name="Gloria Thompson" userId="dce18de3-d652-4eb7-bb6d-4b39253cd399" providerId="ADAL" clId="{787A93CB-E6E0-A247-860D-72BE36F64D83}" dt="2021-05-12T23:22:54.650" v="68" actId="700"/>
          <ac:spMkLst>
            <pc:docMk/>
            <pc:sldMk cId="0" sldId="262"/>
            <ac:spMk id="5" creationId="{C4683525-3A66-EA4E-BD9D-061A6337ED4C}"/>
          </ac:spMkLst>
        </pc:spChg>
        <pc:spChg chg="add del mod">
          <ac:chgData name="Gloria Thompson" userId="dce18de3-d652-4eb7-bb6d-4b39253cd399" providerId="ADAL" clId="{787A93CB-E6E0-A247-860D-72BE36F64D83}" dt="2021-05-12T23:23:22.987" v="74"/>
          <ac:spMkLst>
            <pc:docMk/>
            <pc:sldMk cId="0" sldId="262"/>
            <ac:spMk id="6" creationId="{457B47D6-CEFD-CD49-8EE5-39327E070CE1}"/>
          </ac:spMkLst>
        </pc:spChg>
        <pc:spChg chg="mod">
          <ac:chgData name="Gloria Thompson" userId="dce18de3-d652-4eb7-bb6d-4b39253cd399" providerId="ADAL" clId="{787A93CB-E6E0-A247-860D-72BE36F64D83}" dt="2021-05-12T23:25:27.582" v="129" actId="1076"/>
          <ac:spMkLst>
            <pc:docMk/>
            <pc:sldMk cId="0" sldId="262"/>
            <ac:spMk id="8194" creationId="{00000000-0000-0000-0000-000000000000}"/>
          </ac:spMkLst>
        </pc:spChg>
        <pc:spChg chg="mod">
          <ac:chgData name="Gloria Thompson" userId="dce18de3-d652-4eb7-bb6d-4b39253cd399" providerId="ADAL" clId="{787A93CB-E6E0-A247-860D-72BE36F64D83}" dt="2021-05-12T23:32:08.219" v="249" actId="20577"/>
          <ac:spMkLst>
            <pc:docMk/>
            <pc:sldMk cId="0" sldId="262"/>
            <ac:spMk id="8195" creationId="{00000000-0000-0000-0000-000000000000}"/>
          </ac:spMkLst>
        </pc:spChg>
        <pc:spChg chg="mod">
          <ac:chgData name="Gloria Thompson" userId="dce18de3-d652-4eb7-bb6d-4b39253cd399" providerId="ADAL" clId="{787A93CB-E6E0-A247-860D-72BE36F64D83}" dt="2021-05-12T23:25:31.407" v="130" actId="1076"/>
          <ac:spMkLst>
            <pc:docMk/>
            <pc:sldMk cId="0" sldId="262"/>
            <ac:spMk id="8196" creationId="{00000000-0000-0000-0000-000000000000}"/>
          </ac:spMkLst>
        </pc:spChg>
      </pc:sldChg>
      <pc:sldChg chg="addSp delSp modSp mod modClrScheme chgLayout">
        <pc:chgData name="Gloria Thompson" userId="dce18de3-d652-4eb7-bb6d-4b39253cd399" providerId="ADAL" clId="{787A93CB-E6E0-A247-860D-72BE36F64D83}" dt="2021-05-13T17:57:40.272" v="690" actId="1076"/>
        <pc:sldMkLst>
          <pc:docMk/>
          <pc:sldMk cId="0" sldId="263"/>
        </pc:sldMkLst>
        <pc:spChg chg="add del mod ord">
          <ac:chgData name="Gloria Thompson" userId="dce18de3-d652-4eb7-bb6d-4b39253cd399" providerId="ADAL" clId="{787A93CB-E6E0-A247-860D-72BE36F64D83}" dt="2021-05-12T23:19:47.856" v="39" actId="700"/>
          <ac:spMkLst>
            <pc:docMk/>
            <pc:sldMk cId="0" sldId="263"/>
            <ac:spMk id="2" creationId="{A23B0457-4E32-2741-8B51-D18000E6D808}"/>
          </ac:spMkLst>
        </pc:spChg>
        <pc:spChg chg="add del mod ord">
          <ac:chgData name="Gloria Thompson" userId="dce18de3-d652-4eb7-bb6d-4b39253cd399" providerId="ADAL" clId="{787A93CB-E6E0-A247-860D-72BE36F64D83}" dt="2021-05-12T23:22:54.650" v="68" actId="700"/>
          <ac:spMkLst>
            <pc:docMk/>
            <pc:sldMk cId="0" sldId="263"/>
            <ac:spMk id="3" creationId="{017375DB-7714-1C43-9C6C-5C9228C7A5D4}"/>
          </ac:spMkLst>
        </pc:spChg>
        <pc:spChg chg="mod ord">
          <ac:chgData name="Gloria Thompson" userId="dce18de3-d652-4eb7-bb6d-4b39253cd399" providerId="ADAL" clId="{787A93CB-E6E0-A247-860D-72BE36F64D83}" dt="2021-05-12T23:27:39.715" v="157" actId="14100"/>
          <ac:spMkLst>
            <pc:docMk/>
            <pc:sldMk cId="0" sldId="263"/>
            <ac:spMk id="10242" creationId="{00000000-0000-0000-0000-000000000000}"/>
          </ac:spMkLst>
        </pc:spChg>
        <pc:spChg chg="mod">
          <ac:chgData name="Gloria Thompson" userId="dce18de3-d652-4eb7-bb6d-4b39253cd399" providerId="ADAL" clId="{787A93CB-E6E0-A247-860D-72BE36F64D83}" dt="2021-05-12T23:27:46.255" v="159" actId="6549"/>
          <ac:spMkLst>
            <pc:docMk/>
            <pc:sldMk cId="0" sldId="263"/>
            <ac:spMk id="10243" creationId="{00000000-0000-0000-0000-000000000000}"/>
          </ac:spMkLst>
        </pc:spChg>
        <pc:spChg chg="mod">
          <ac:chgData name="Gloria Thompson" userId="dce18de3-d652-4eb7-bb6d-4b39253cd399" providerId="ADAL" clId="{787A93CB-E6E0-A247-860D-72BE36F64D83}" dt="2021-05-13T17:57:40.272" v="690" actId="1076"/>
          <ac:spMkLst>
            <pc:docMk/>
            <pc:sldMk cId="0" sldId="263"/>
            <ac:spMk id="10245" creationId="{00000000-0000-0000-0000-000000000000}"/>
          </ac:spMkLst>
        </pc:spChg>
        <pc:spChg chg="mod">
          <ac:chgData name="Gloria Thompson" userId="dce18de3-d652-4eb7-bb6d-4b39253cd399" providerId="ADAL" clId="{787A93CB-E6E0-A247-860D-72BE36F64D83}" dt="2021-05-13T17:57:40.272" v="690" actId="1076"/>
          <ac:spMkLst>
            <pc:docMk/>
            <pc:sldMk cId="0" sldId="263"/>
            <ac:spMk id="10246" creationId="{00000000-0000-0000-0000-000000000000}"/>
          </ac:spMkLst>
        </pc:spChg>
        <pc:picChg chg="mod">
          <ac:chgData name="Gloria Thompson" userId="dce18de3-d652-4eb7-bb6d-4b39253cd399" providerId="ADAL" clId="{787A93CB-E6E0-A247-860D-72BE36F64D83}" dt="2021-05-13T17:57:40.272" v="690" actId="1076"/>
          <ac:picMkLst>
            <pc:docMk/>
            <pc:sldMk cId="0" sldId="263"/>
            <ac:picMk id="10244" creationId="{00000000-0000-0000-0000-000000000000}"/>
          </ac:picMkLst>
        </pc:picChg>
        <pc:picChg chg="mod">
          <ac:chgData name="Gloria Thompson" userId="dce18de3-d652-4eb7-bb6d-4b39253cd399" providerId="ADAL" clId="{787A93CB-E6E0-A247-860D-72BE36F64D83}" dt="2021-05-13T17:57:40.272" v="690" actId="1076"/>
          <ac:picMkLst>
            <pc:docMk/>
            <pc:sldMk cId="0" sldId="263"/>
            <ac:picMk id="10247" creationId="{00000000-0000-0000-0000-000000000000}"/>
          </ac:picMkLst>
        </pc:picChg>
      </pc:sldChg>
      <pc:sldChg chg="delSp modSp mod modClrScheme chgLayout">
        <pc:chgData name="Gloria Thompson" userId="dce18de3-d652-4eb7-bb6d-4b39253cd399" providerId="ADAL" clId="{787A93CB-E6E0-A247-860D-72BE36F64D83}" dt="2021-05-12T23:29:26.014" v="180" actId="478"/>
        <pc:sldMkLst>
          <pc:docMk/>
          <pc:sldMk cId="0" sldId="264"/>
        </pc:sldMkLst>
        <pc:spChg chg="mod ord">
          <ac:chgData name="Gloria Thompson" userId="dce18de3-d652-4eb7-bb6d-4b39253cd399" providerId="ADAL" clId="{787A93CB-E6E0-A247-860D-72BE36F64D83}" dt="2021-05-12T23:29:18.179" v="177" actId="207"/>
          <ac:spMkLst>
            <pc:docMk/>
            <pc:sldMk cId="0" sldId="264"/>
            <ac:spMk id="12290" creationId="{00000000-0000-0000-0000-000000000000}"/>
          </ac:spMkLst>
        </pc:spChg>
        <pc:spChg chg="mod ord">
          <ac:chgData name="Gloria Thompson" userId="dce18de3-d652-4eb7-bb6d-4b39253cd399" providerId="ADAL" clId="{787A93CB-E6E0-A247-860D-72BE36F64D83}" dt="2021-05-12T23:29:25.301" v="179" actId="14100"/>
          <ac:spMkLst>
            <pc:docMk/>
            <pc:sldMk cId="0" sldId="264"/>
            <ac:spMk id="12291" creationId="{00000000-0000-0000-0000-000000000000}"/>
          </ac:spMkLst>
        </pc:spChg>
        <pc:picChg chg="del">
          <ac:chgData name="Gloria Thompson" userId="dce18de3-d652-4eb7-bb6d-4b39253cd399" providerId="ADAL" clId="{787A93CB-E6E0-A247-860D-72BE36F64D83}" dt="2021-05-12T23:29:26.014" v="180" actId="478"/>
          <ac:picMkLst>
            <pc:docMk/>
            <pc:sldMk cId="0" sldId="264"/>
            <ac:picMk id="12292" creationId="{00000000-0000-0000-0000-000000000000}"/>
          </ac:picMkLst>
        </pc:picChg>
      </pc:sldChg>
      <pc:sldChg chg="addSp modSp del mod modClrScheme chgLayout">
        <pc:chgData name="Gloria Thompson" userId="dce18de3-d652-4eb7-bb6d-4b39253cd399" providerId="ADAL" clId="{787A93CB-E6E0-A247-860D-72BE36F64D83}" dt="2021-05-12T23:33:12.889" v="255" actId="2696"/>
        <pc:sldMkLst>
          <pc:docMk/>
          <pc:sldMk cId="0" sldId="265"/>
        </pc:sldMkLst>
        <pc:spChg chg="add mod">
          <ac:chgData name="Gloria Thompson" userId="dce18de3-d652-4eb7-bb6d-4b39253cd399" providerId="ADAL" clId="{787A93CB-E6E0-A247-860D-72BE36F64D83}" dt="2021-05-12T23:30:26.351" v="200" actId="1076"/>
          <ac:spMkLst>
            <pc:docMk/>
            <pc:sldMk cId="0" sldId="265"/>
            <ac:spMk id="4" creationId="{06D368A7-5B19-6442-B16E-D0D4E01892C5}"/>
          </ac:spMkLst>
        </pc:spChg>
        <pc:spChg chg="mod ord">
          <ac:chgData name="Gloria Thompson" userId="dce18de3-d652-4eb7-bb6d-4b39253cd399" providerId="ADAL" clId="{787A93CB-E6E0-A247-860D-72BE36F64D83}" dt="2021-05-12T23:30:00.137" v="191" actId="6549"/>
          <ac:spMkLst>
            <pc:docMk/>
            <pc:sldMk cId="0" sldId="265"/>
            <ac:spMk id="14339" creationId="{00000000-0000-0000-0000-000000000000}"/>
          </ac:spMkLst>
        </pc:spChg>
        <pc:spChg chg="mod ord">
          <ac:chgData name="Gloria Thompson" userId="dce18de3-d652-4eb7-bb6d-4b39253cd399" providerId="ADAL" clId="{787A93CB-E6E0-A247-860D-72BE36F64D83}" dt="2021-05-12T23:29:47.745" v="185" actId="255"/>
          <ac:spMkLst>
            <pc:docMk/>
            <pc:sldMk cId="0" sldId="265"/>
            <ac:spMk id="134146" creationId="{00000000-0000-0000-0000-000000000000}"/>
          </ac:spMkLst>
        </pc:spChg>
      </pc:sldChg>
      <pc:sldChg chg="addSp delSp modSp del mod modClrScheme chgLayout">
        <pc:chgData name="Gloria Thompson" userId="dce18de3-d652-4eb7-bb6d-4b39253cd399" providerId="ADAL" clId="{787A93CB-E6E0-A247-860D-72BE36F64D83}" dt="2021-05-12T23:30:31.710" v="201" actId="2696"/>
        <pc:sldMkLst>
          <pc:docMk/>
          <pc:sldMk cId="0" sldId="266"/>
        </pc:sldMkLst>
        <pc:spChg chg="add del mod ord">
          <ac:chgData name="Gloria Thompson" userId="dce18de3-d652-4eb7-bb6d-4b39253cd399" providerId="ADAL" clId="{787A93CB-E6E0-A247-860D-72BE36F64D83}" dt="2021-05-12T23:19:47.856" v="39" actId="700"/>
          <ac:spMkLst>
            <pc:docMk/>
            <pc:sldMk cId="0" sldId="266"/>
            <ac:spMk id="2" creationId="{EBD0FBAD-DEE3-1942-9F51-58D7C341CCA4}"/>
          </ac:spMkLst>
        </pc:spChg>
        <pc:spChg chg="add del mod ord">
          <ac:chgData name="Gloria Thompson" userId="dce18de3-d652-4eb7-bb6d-4b39253cd399" providerId="ADAL" clId="{787A93CB-E6E0-A247-860D-72BE36F64D83}" dt="2021-05-12T23:22:54.650" v="68" actId="700"/>
          <ac:spMkLst>
            <pc:docMk/>
            <pc:sldMk cId="0" sldId="266"/>
            <ac:spMk id="3" creationId="{F303BBB8-0794-4C47-93A4-4424D72A2816}"/>
          </ac:spMkLst>
        </pc:spChg>
        <pc:spChg chg="mod ord">
          <ac:chgData name="Gloria Thompson" userId="dce18de3-d652-4eb7-bb6d-4b39253cd399" providerId="ADAL" clId="{787A93CB-E6E0-A247-860D-72BE36F64D83}" dt="2021-05-12T23:24:26.299" v="111" actId="700"/>
          <ac:spMkLst>
            <pc:docMk/>
            <pc:sldMk cId="0" sldId="266"/>
            <ac:spMk id="16386" creationId="{00000000-0000-0000-0000-000000000000}"/>
          </ac:spMkLst>
        </pc:spChg>
      </pc:sldChg>
      <pc:sldChg chg="addSp delSp modSp del mod modClrScheme chgLayout">
        <pc:chgData name="Gloria Thompson" userId="dce18de3-d652-4eb7-bb6d-4b39253cd399" providerId="ADAL" clId="{787A93CB-E6E0-A247-860D-72BE36F64D83}" dt="2021-05-12T23:30:35.854" v="202" actId="2696"/>
        <pc:sldMkLst>
          <pc:docMk/>
          <pc:sldMk cId="0" sldId="267"/>
        </pc:sldMkLst>
        <pc:spChg chg="add del mod ord">
          <ac:chgData name="Gloria Thompson" userId="dce18de3-d652-4eb7-bb6d-4b39253cd399" providerId="ADAL" clId="{787A93CB-E6E0-A247-860D-72BE36F64D83}" dt="2021-05-12T23:19:47.856" v="39" actId="700"/>
          <ac:spMkLst>
            <pc:docMk/>
            <pc:sldMk cId="0" sldId="267"/>
            <ac:spMk id="2" creationId="{BDA4955F-84CC-234B-A94B-9C2A47F676F8}"/>
          </ac:spMkLst>
        </pc:spChg>
        <pc:spChg chg="add del mod ord">
          <ac:chgData name="Gloria Thompson" userId="dce18de3-d652-4eb7-bb6d-4b39253cd399" providerId="ADAL" clId="{787A93CB-E6E0-A247-860D-72BE36F64D83}" dt="2021-05-12T23:19:47.856" v="39" actId="700"/>
          <ac:spMkLst>
            <pc:docMk/>
            <pc:sldMk cId="0" sldId="267"/>
            <ac:spMk id="3" creationId="{4CB1BBBD-F6DA-1749-B9E9-45C6F8496466}"/>
          </ac:spMkLst>
        </pc:spChg>
        <pc:spChg chg="add del mod ord">
          <ac:chgData name="Gloria Thompson" userId="dce18de3-d652-4eb7-bb6d-4b39253cd399" providerId="ADAL" clId="{787A93CB-E6E0-A247-860D-72BE36F64D83}" dt="2021-05-12T23:22:54.650" v="68" actId="700"/>
          <ac:spMkLst>
            <pc:docMk/>
            <pc:sldMk cId="0" sldId="267"/>
            <ac:spMk id="4" creationId="{6C06DFDD-4165-1347-9467-DEB0497D7285}"/>
          </ac:spMkLst>
        </pc:spChg>
        <pc:spChg chg="add del mod ord">
          <ac:chgData name="Gloria Thompson" userId="dce18de3-d652-4eb7-bb6d-4b39253cd399" providerId="ADAL" clId="{787A93CB-E6E0-A247-860D-72BE36F64D83}" dt="2021-05-12T23:22:54.650" v="68" actId="700"/>
          <ac:spMkLst>
            <pc:docMk/>
            <pc:sldMk cId="0" sldId="267"/>
            <ac:spMk id="5" creationId="{1196B1B9-8CC3-3940-84B3-0E98027166E6}"/>
          </ac:spMkLst>
        </pc:spChg>
      </pc:sldChg>
      <pc:sldChg chg="addSp delSp modSp del mod modClrScheme chgLayout">
        <pc:chgData name="Gloria Thompson" userId="dce18de3-d652-4eb7-bb6d-4b39253cd399" providerId="ADAL" clId="{787A93CB-E6E0-A247-860D-72BE36F64D83}" dt="2021-05-12T23:36:32.900" v="280" actId="2696"/>
        <pc:sldMkLst>
          <pc:docMk/>
          <pc:sldMk cId="0" sldId="268"/>
        </pc:sldMkLst>
        <pc:spChg chg="add del mod ord">
          <ac:chgData name="Gloria Thompson" userId="dce18de3-d652-4eb7-bb6d-4b39253cd399" providerId="ADAL" clId="{787A93CB-E6E0-A247-860D-72BE36F64D83}" dt="2021-05-12T23:19:47.856" v="39" actId="700"/>
          <ac:spMkLst>
            <pc:docMk/>
            <pc:sldMk cId="0" sldId="268"/>
            <ac:spMk id="2" creationId="{080042E5-A9E8-9F4B-9D0B-C4CAB683B831}"/>
          </ac:spMkLst>
        </pc:spChg>
        <pc:spChg chg="add del mod ord">
          <ac:chgData name="Gloria Thompson" userId="dce18de3-d652-4eb7-bb6d-4b39253cd399" providerId="ADAL" clId="{787A93CB-E6E0-A247-860D-72BE36F64D83}" dt="2021-05-12T23:22:54.650" v="68" actId="700"/>
          <ac:spMkLst>
            <pc:docMk/>
            <pc:sldMk cId="0" sldId="268"/>
            <ac:spMk id="3" creationId="{7608085F-9367-B14F-A8EB-D165F223145D}"/>
          </ac:spMkLst>
        </pc:spChg>
        <pc:spChg chg="mod ord">
          <ac:chgData name="Gloria Thompson" userId="dce18de3-d652-4eb7-bb6d-4b39253cd399" providerId="ADAL" clId="{787A93CB-E6E0-A247-860D-72BE36F64D83}" dt="2021-05-12T23:24:26.299" v="111" actId="700"/>
          <ac:spMkLst>
            <pc:docMk/>
            <pc:sldMk cId="0" sldId="268"/>
            <ac:spMk id="20482" creationId="{00000000-0000-0000-0000-000000000000}"/>
          </ac:spMkLst>
        </pc:spChg>
        <pc:graphicFrameChg chg="mod ord">
          <ac:chgData name="Gloria Thompson" userId="dce18de3-d652-4eb7-bb6d-4b39253cd399" providerId="ADAL" clId="{787A93CB-E6E0-A247-860D-72BE36F64D83}" dt="2021-05-12T23:24:26.299" v="111" actId="700"/>
          <ac:graphicFrameMkLst>
            <pc:docMk/>
            <pc:sldMk cId="0" sldId="268"/>
            <ac:graphicFrameMk id="391299" creationId="{00000000-0000-0000-0000-000000000000}"/>
          </ac:graphicFrameMkLst>
        </pc:graphicFrameChg>
      </pc:sldChg>
      <pc:sldChg chg="addSp delSp modSp mod modClrScheme chgLayout">
        <pc:chgData name="Gloria Thompson" userId="dce18de3-d652-4eb7-bb6d-4b39253cd399" providerId="ADAL" clId="{787A93CB-E6E0-A247-860D-72BE36F64D83}" dt="2021-05-13T17:39:37.259" v="603" actId="1076"/>
        <pc:sldMkLst>
          <pc:docMk/>
          <pc:sldMk cId="0" sldId="269"/>
        </pc:sldMkLst>
        <pc:spChg chg="add del mod">
          <ac:chgData name="Gloria Thompson" userId="dce18de3-d652-4eb7-bb6d-4b39253cd399" providerId="ADAL" clId="{787A93CB-E6E0-A247-860D-72BE36F64D83}" dt="2021-05-12T23:42:26.651" v="347" actId="478"/>
          <ac:spMkLst>
            <pc:docMk/>
            <pc:sldMk cId="0" sldId="269"/>
            <ac:spMk id="6" creationId="{C3E313DE-6F22-8D4D-8249-92ACBC39DC04}"/>
          </ac:spMkLst>
        </pc:spChg>
        <pc:spChg chg="mod ord">
          <ac:chgData name="Gloria Thompson" userId="dce18de3-d652-4eb7-bb6d-4b39253cd399" providerId="ADAL" clId="{787A93CB-E6E0-A247-860D-72BE36F64D83}" dt="2021-05-12T23:38:46.339" v="309" actId="255"/>
          <ac:spMkLst>
            <pc:docMk/>
            <pc:sldMk cId="0" sldId="269"/>
            <ac:spMk id="22530" creationId="{00000000-0000-0000-0000-000000000000}"/>
          </ac:spMkLst>
        </pc:spChg>
        <pc:spChg chg="mod ord">
          <ac:chgData name="Gloria Thompson" userId="dce18de3-d652-4eb7-bb6d-4b39253cd399" providerId="ADAL" clId="{787A93CB-E6E0-A247-860D-72BE36F64D83}" dt="2021-05-13T17:39:37.259" v="603" actId="1076"/>
          <ac:spMkLst>
            <pc:docMk/>
            <pc:sldMk cId="0" sldId="269"/>
            <ac:spMk id="22531" creationId="{00000000-0000-0000-0000-000000000000}"/>
          </ac:spMkLst>
        </pc:spChg>
        <pc:spChg chg="mod">
          <ac:chgData name="Gloria Thompson" userId="dce18de3-d652-4eb7-bb6d-4b39253cd399" providerId="ADAL" clId="{787A93CB-E6E0-A247-860D-72BE36F64D83}" dt="2021-05-12T23:39:46.883" v="319" actId="114"/>
          <ac:spMkLst>
            <pc:docMk/>
            <pc:sldMk cId="0" sldId="269"/>
            <ac:spMk id="22532" creationId="{00000000-0000-0000-0000-000000000000}"/>
          </ac:spMkLst>
        </pc:spChg>
        <pc:picChg chg="del">
          <ac:chgData name="Gloria Thompson" userId="dce18de3-d652-4eb7-bb6d-4b39253cd399" providerId="ADAL" clId="{787A93CB-E6E0-A247-860D-72BE36F64D83}" dt="2021-05-12T23:38:01.617" v="299" actId="478"/>
          <ac:picMkLst>
            <pc:docMk/>
            <pc:sldMk cId="0" sldId="269"/>
            <ac:picMk id="22533" creationId="{00000000-0000-0000-0000-000000000000}"/>
          </ac:picMkLst>
        </pc:picChg>
      </pc:sldChg>
      <pc:sldChg chg="modSp del mod modClrScheme chgLayout">
        <pc:chgData name="Gloria Thompson" userId="dce18de3-d652-4eb7-bb6d-4b39253cd399" providerId="ADAL" clId="{787A93CB-E6E0-A247-860D-72BE36F64D83}" dt="2021-05-12T23:42:31.757" v="348" actId="2696"/>
        <pc:sldMkLst>
          <pc:docMk/>
          <pc:sldMk cId="0" sldId="270"/>
        </pc:sldMkLst>
        <pc:spChg chg="mod ord">
          <ac:chgData name="Gloria Thompson" userId="dce18de3-d652-4eb7-bb6d-4b39253cd399" providerId="ADAL" clId="{787A93CB-E6E0-A247-860D-72BE36F64D83}" dt="2021-05-12T23:24:26.299" v="111" actId="700"/>
          <ac:spMkLst>
            <pc:docMk/>
            <pc:sldMk cId="0" sldId="270"/>
            <ac:spMk id="24578" creationId="{00000000-0000-0000-0000-000000000000}"/>
          </ac:spMkLst>
        </pc:spChg>
        <pc:spChg chg="mod ord">
          <ac:chgData name="Gloria Thompson" userId="dce18de3-d652-4eb7-bb6d-4b39253cd399" providerId="ADAL" clId="{787A93CB-E6E0-A247-860D-72BE36F64D83}" dt="2021-05-12T23:24:26.299" v="111" actId="700"/>
          <ac:spMkLst>
            <pc:docMk/>
            <pc:sldMk cId="0" sldId="270"/>
            <ac:spMk id="24579" creationId="{00000000-0000-0000-0000-000000000000}"/>
          </ac:spMkLst>
        </pc:spChg>
      </pc:sldChg>
      <pc:sldChg chg="addSp delSp modSp del mod modClrScheme chgLayout">
        <pc:chgData name="Gloria Thompson" userId="dce18de3-d652-4eb7-bb6d-4b39253cd399" providerId="ADAL" clId="{787A93CB-E6E0-A247-860D-72BE36F64D83}" dt="2021-05-12T23:43:04.663" v="351" actId="2696"/>
        <pc:sldMkLst>
          <pc:docMk/>
          <pc:sldMk cId="0" sldId="271"/>
        </pc:sldMkLst>
        <pc:spChg chg="add del mod ord">
          <ac:chgData name="Gloria Thompson" userId="dce18de3-d652-4eb7-bb6d-4b39253cd399" providerId="ADAL" clId="{787A93CB-E6E0-A247-860D-72BE36F64D83}" dt="2021-05-12T23:19:47.856" v="39" actId="700"/>
          <ac:spMkLst>
            <pc:docMk/>
            <pc:sldMk cId="0" sldId="271"/>
            <ac:spMk id="2" creationId="{A14CE0D8-6771-4F42-8F68-A266547474B4}"/>
          </ac:spMkLst>
        </pc:spChg>
        <pc:spChg chg="add del mod ord">
          <ac:chgData name="Gloria Thompson" userId="dce18de3-d652-4eb7-bb6d-4b39253cd399" providerId="ADAL" clId="{787A93CB-E6E0-A247-860D-72BE36F64D83}" dt="2021-05-12T23:22:54.650" v="68" actId="700"/>
          <ac:spMkLst>
            <pc:docMk/>
            <pc:sldMk cId="0" sldId="271"/>
            <ac:spMk id="3" creationId="{9CCF3CF1-7F90-5744-B6B0-35BB180A4AC5}"/>
          </ac:spMkLst>
        </pc:spChg>
        <pc:spChg chg="mod ord">
          <ac:chgData name="Gloria Thompson" userId="dce18de3-d652-4eb7-bb6d-4b39253cd399" providerId="ADAL" clId="{787A93CB-E6E0-A247-860D-72BE36F64D83}" dt="2021-05-12T23:24:26.299" v="111" actId="700"/>
          <ac:spMkLst>
            <pc:docMk/>
            <pc:sldMk cId="0" sldId="271"/>
            <ac:spMk id="26628" creationId="{00000000-0000-0000-0000-000000000000}"/>
          </ac:spMkLst>
        </pc:spChg>
        <pc:spChg chg="mod ord">
          <ac:chgData name="Gloria Thompson" userId="dce18de3-d652-4eb7-bb6d-4b39253cd399" providerId="ADAL" clId="{787A93CB-E6E0-A247-860D-72BE36F64D83}" dt="2021-05-12T23:24:26.299" v="111" actId="700"/>
          <ac:spMkLst>
            <pc:docMk/>
            <pc:sldMk cId="0" sldId="271"/>
            <ac:spMk id="452613" creationId="{00000000-0000-0000-0000-000000000000}"/>
          </ac:spMkLst>
        </pc:spChg>
      </pc:sldChg>
      <pc:sldChg chg="addSp delSp modSp mod modClrScheme chgLayout">
        <pc:chgData name="Gloria Thompson" userId="dce18de3-d652-4eb7-bb6d-4b39253cd399" providerId="ADAL" clId="{787A93CB-E6E0-A247-860D-72BE36F64D83}" dt="2021-05-13T17:46:25.532" v="625" actId="1036"/>
        <pc:sldMkLst>
          <pc:docMk/>
          <pc:sldMk cId="0" sldId="272"/>
        </pc:sldMkLst>
        <pc:spChg chg="add del mod ord">
          <ac:chgData name="Gloria Thompson" userId="dce18de3-d652-4eb7-bb6d-4b39253cd399" providerId="ADAL" clId="{787A93CB-E6E0-A247-860D-72BE36F64D83}" dt="2021-05-12T23:19:47.856" v="39" actId="700"/>
          <ac:spMkLst>
            <pc:docMk/>
            <pc:sldMk cId="0" sldId="272"/>
            <ac:spMk id="2" creationId="{2AF9FE4A-6BCA-8E46-8ED2-47EE7E2244E3}"/>
          </ac:spMkLst>
        </pc:spChg>
        <pc:spChg chg="add del mod">
          <ac:chgData name="Gloria Thompson" userId="dce18de3-d652-4eb7-bb6d-4b39253cd399" providerId="ADAL" clId="{787A93CB-E6E0-A247-860D-72BE36F64D83}" dt="2021-05-13T17:44:58.262" v="604" actId="478"/>
          <ac:spMkLst>
            <pc:docMk/>
            <pc:sldMk cId="0" sldId="272"/>
            <ac:spMk id="2" creationId="{862A947C-B37F-0543-BD7A-BCEDE6870EB0}"/>
          </ac:spMkLst>
        </pc:spChg>
        <pc:spChg chg="add del mod ord">
          <ac:chgData name="Gloria Thompson" userId="dce18de3-d652-4eb7-bb6d-4b39253cd399" providerId="ADAL" clId="{787A93CB-E6E0-A247-860D-72BE36F64D83}" dt="2021-05-12T23:22:54.650" v="68" actId="700"/>
          <ac:spMkLst>
            <pc:docMk/>
            <pc:sldMk cId="0" sldId="272"/>
            <ac:spMk id="3" creationId="{3EFB477A-33F9-5A40-BDC5-A7E689B9D551}"/>
          </ac:spMkLst>
        </pc:spChg>
        <pc:spChg chg="del mod">
          <ac:chgData name="Gloria Thompson" userId="dce18de3-d652-4eb7-bb6d-4b39253cd399" providerId="ADAL" clId="{787A93CB-E6E0-A247-860D-72BE36F64D83}" dt="2021-05-13T17:44:58.262" v="604" actId="478"/>
          <ac:spMkLst>
            <pc:docMk/>
            <pc:sldMk cId="0" sldId="272"/>
            <ac:spMk id="5" creationId="{00000000-0000-0000-0000-000000000000}"/>
          </ac:spMkLst>
        </pc:spChg>
        <pc:spChg chg="del mod">
          <ac:chgData name="Gloria Thompson" userId="dce18de3-d652-4eb7-bb6d-4b39253cd399" providerId="ADAL" clId="{787A93CB-E6E0-A247-860D-72BE36F64D83}" dt="2021-05-13T17:44:58.262" v="604" actId="478"/>
          <ac:spMkLst>
            <pc:docMk/>
            <pc:sldMk cId="0" sldId="272"/>
            <ac:spMk id="6" creationId="{00000000-0000-0000-0000-000000000000}"/>
          </ac:spMkLst>
        </pc:spChg>
        <pc:spChg chg="del mod">
          <ac:chgData name="Gloria Thompson" userId="dce18de3-d652-4eb7-bb6d-4b39253cd399" providerId="ADAL" clId="{787A93CB-E6E0-A247-860D-72BE36F64D83}" dt="2021-05-13T17:44:58.262" v="604" actId="478"/>
          <ac:spMkLst>
            <pc:docMk/>
            <pc:sldMk cId="0" sldId="272"/>
            <ac:spMk id="7" creationId="{00000000-0000-0000-0000-000000000000}"/>
          </ac:spMkLst>
        </pc:spChg>
        <pc:spChg chg="add del mod">
          <ac:chgData name="Gloria Thompson" userId="dce18de3-d652-4eb7-bb6d-4b39253cd399" providerId="ADAL" clId="{787A93CB-E6E0-A247-860D-72BE36F64D83}" dt="2021-05-13T17:44:58.262" v="604" actId="478"/>
          <ac:spMkLst>
            <pc:docMk/>
            <pc:sldMk cId="0" sldId="272"/>
            <ac:spMk id="15" creationId="{63DDDBFD-2B48-FD40-B626-1EB90294C198}"/>
          </ac:spMkLst>
        </pc:spChg>
        <pc:spChg chg="add del mod">
          <ac:chgData name="Gloria Thompson" userId="dce18de3-d652-4eb7-bb6d-4b39253cd399" providerId="ADAL" clId="{787A93CB-E6E0-A247-860D-72BE36F64D83}" dt="2021-05-13T17:44:58.262" v="604" actId="478"/>
          <ac:spMkLst>
            <pc:docMk/>
            <pc:sldMk cId="0" sldId="272"/>
            <ac:spMk id="16" creationId="{71DABF5D-4EFF-B942-933F-A835586649FC}"/>
          </ac:spMkLst>
        </pc:spChg>
        <pc:spChg chg="mod topLvl">
          <ac:chgData name="Gloria Thompson" userId="dce18de3-d652-4eb7-bb6d-4b39253cd399" providerId="ADAL" clId="{787A93CB-E6E0-A247-860D-72BE36F64D83}" dt="2021-05-13T17:45:29.134" v="609" actId="207"/>
          <ac:spMkLst>
            <pc:docMk/>
            <pc:sldMk cId="0" sldId="272"/>
            <ac:spMk id="29" creationId="{9C5355DA-B7BA-B447-916F-958B092263D5}"/>
          </ac:spMkLst>
        </pc:spChg>
        <pc:spChg chg="mod topLvl">
          <ac:chgData name="Gloria Thompson" userId="dce18de3-d652-4eb7-bb6d-4b39253cd399" providerId="ADAL" clId="{787A93CB-E6E0-A247-860D-72BE36F64D83}" dt="2021-05-13T17:46:25.532" v="625" actId="1036"/>
          <ac:spMkLst>
            <pc:docMk/>
            <pc:sldMk cId="0" sldId="272"/>
            <ac:spMk id="30" creationId="{EA6AFF63-7ACC-5043-B3F1-8847E88699F2}"/>
          </ac:spMkLst>
        </pc:spChg>
        <pc:spChg chg="mod topLvl">
          <ac:chgData name="Gloria Thompson" userId="dce18de3-d652-4eb7-bb6d-4b39253cd399" providerId="ADAL" clId="{787A93CB-E6E0-A247-860D-72BE36F64D83}" dt="2021-05-13T17:45:29.134" v="609" actId="207"/>
          <ac:spMkLst>
            <pc:docMk/>
            <pc:sldMk cId="0" sldId="272"/>
            <ac:spMk id="32" creationId="{ADE1330A-6C81-5B4A-9AB7-F0116F628EDC}"/>
          </ac:spMkLst>
        </pc:spChg>
        <pc:spChg chg="mod topLvl">
          <ac:chgData name="Gloria Thompson" userId="dce18de3-d652-4eb7-bb6d-4b39253cd399" providerId="ADAL" clId="{787A93CB-E6E0-A247-860D-72BE36F64D83}" dt="2021-05-13T17:46:21.613" v="623" actId="1036"/>
          <ac:spMkLst>
            <pc:docMk/>
            <pc:sldMk cId="0" sldId="272"/>
            <ac:spMk id="33" creationId="{E1DD6696-8DA0-BE44-9433-AFDA283239B9}"/>
          </ac:spMkLst>
        </pc:spChg>
        <pc:spChg chg="mod topLvl">
          <ac:chgData name="Gloria Thompson" userId="dce18de3-d652-4eb7-bb6d-4b39253cd399" providerId="ADAL" clId="{787A93CB-E6E0-A247-860D-72BE36F64D83}" dt="2021-05-13T17:45:29.134" v="609" actId="207"/>
          <ac:spMkLst>
            <pc:docMk/>
            <pc:sldMk cId="0" sldId="272"/>
            <ac:spMk id="35" creationId="{63EAEAA4-5A5E-F543-A08E-C0E2F8175744}"/>
          </ac:spMkLst>
        </pc:spChg>
        <pc:spChg chg="mod topLvl">
          <ac:chgData name="Gloria Thompson" userId="dce18de3-d652-4eb7-bb6d-4b39253cd399" providerId="ADAL" clId="{787A93CB-E6E0-A247-860D-72BE36F64D83}" dt="2021-05-13T17:46:21.613" v="623" actId="1036"/>
          <ac:spMkLst>
            <pc:docMk/>
            <pc:sldMk cId="0" sldId="272"/>
            <ac:spMk id="36" creationId="{C7997D94-ABC3-8C4B-804B-A8E334BAAAF4}"/>
          </ac:spMkLst>
        </pc:spChg>
        <pc:spChg chg="mod ord">
          <ac:chgData name="Gloria Thompson" userId="dce18de3-d652-4eb7-bb6d-4b39253cd399" providerId="ADAL" clId="{787A93CB-E6E0-A247-860D-72BE36F64D83}" dt="2021-05-13T17:45:08.362" v="607" actId="14100"/>
          <ac:spMkLst>
            <pc:docMk/>
            <pc:sldMk cId="0" sldId="272"/>
            <ac:spMk id="28676" creationId="{00000000-0000-0000-0000-000000000000}"/>
          </ac:spMkLst>
        </pc:spChg>
        <pc:grpChg chg="add del mod">
          <ac:chgData name="Gloria Thompson" userId="dce18de3-d652-4eb7-bb6d-4b39253cd399" providerId="ADAL" clId="{787A93CB-E6E0-A247-860D-72BE36F64D83}" dt="2021-05-13T17:45:19.888" v="608" actId="165"/>
          <ac:grpSpMkLst>
            <pc:docMk/>
            <pc:sldMk cId="0" sldId="272"/>
            <ac:grpSpMk id="28" creationId="{A3AB6618-3FE0-4340-8D88-422E3D3E1F21}"/>
          </ac:grpSpMkLst>
        </pc:grpChg>
        <pc:grpChg chg="add del mod">
          <ac:chgData name="Gloria Thompson" userId="dce18de3-d652-4eb7-bb6d-4b39253cd399" providerId="ADAL" clId="{787A93CB-E6E0-A247-860D-72BE36F64D83}" dt="2021-05-13T17:45:19.888" v="608" actId="165"/>
          <ac:grpSpMkLst>
            <pc:docMk/>
            <pc:sldMk cId="0" sldId="272"/>
            <ac:grpSpMk id="31" creationId="{414EBB6A-683D-C040-828C-355CB68EE3C7}"/>
          </ac:grpSpMkLst>
        </pc:grpChg>
        <pc:grpChg chg="add del mod">
          <ac:chgData name="Gloria Thompson" userId="dce18de3-d652-4eb7-bb6d-4b39253cd399" providerId="ADAL" clId="{787A93CB-E6E0-A247-860D-72BE36F64D83}" dt="2021-05-13T17:45:19.888" v="608" actId="165"/>
          <ac:grpSpMkLst>
            <pc:docMk/>
            <pc:sldMk cId="0" sldId="272"/>
            <ac:grpSpMk id="34" creationId="{573A688A-2C78-5246-BCC3-DFD5E3C91C0F}"/>
          </ac:grpSpMkLst>
        </pc:grpChg>
        <pc:cxnChg chg="del mod">
          <ac:chgData name="Gloria Thompson" userId="dce18de3-d652-4eb7-bb6d-4b39253cd399" providerId="ADAL" clId="{787A93CB-E6E0-A247-860D-72BE36F64D83}" dt="2021-05-13T17:44:58.262" v="604" actId="478"/>
          <ac:cxnSpMkLst>
            <pc:docMk/>
            <pc:sldMk cId="0" sldId="272"/>
            <ac:cxnSpMk id="10" creationId="{00000000-0000-0000-0000-000000000000}"/>
          </ac:cxnSpMkLst>
        </pc:cxnChg>
        <pc:cxnChg chg="del mod">
          <ac:chgData name="Gloria Thompson" userId="dce18de3-d652-4eb7-bb6d-4b39253cd399" providerId="ADAL" clId="{787A93CB-E6E0-A247-860D-72BE36F64D83}" dt="2021-05-13T17:33:19.746" v="515" actId="478"/>
          <ac:cxnSpMkLst>
            <pc:docMk/>
            <pc:sldMk cId="0" sldId="272"/>
            <ac:cxnSpMk id="14" creationId="{00000000-0000-0000-0000-000000000000}"/>
          </ac:cxnSpMkLst>
        </pc:cxnChg>
        <pc:cxnChg chg="add del mod">
          <ac:chgData name="Gloria Thompson" userId="dce18de3-d652-4eb7-bb6d-4b39253cd399" providerId="ADAL" clId="{787A93CB-E6E0-A247-860D-72BE36F64D83}" dt="2021-05-13T17:44:58.262" v="604" actId="478"/>
          <ac:cxnSpMkLst>
            <pc:docMk/>
            <pc:sldMk cId="0" sldId="272"/>
            <ac:cxnSpMk id="17" creationId="{4FF1CF93-000C-D54F-B39A-0EC41F8A871D}"/>
          </ac:cxnSpMkLst>
        </pc:cxnChg>
        <pc:cxnChg chg="add del mod">
          <ac:chgData name="Gloria Thompson" userId="dce18de3-d652-4eb7-bb6d-4b39253cd399" providerId="ADAL" clId="{787A93CB-E6E0-A247-860D-72BE36F64D83}" dt="2021-05-13T17:44:58.262" v="604" actId="478"/>
          <ac:cxnSpMkLst>
            <pc:docMk/>
            <pc:sldMk cId="0" sldId="272"/>
            <ac:cxnSpMk id="19" creationId="{C837DE0F-7D22-6D4F-8A31-3E3FB6C735C3}"/>
          </ac:cxnSpMkLst>
        </pc:cxnChg>
        <pc:cxnChg chg="del mod">
          <ac:chgData name="Gloria Thompson" userId="dce18de3-d652-4eb7-bb6d-4b39253cd399" providerId="ADAL" clId="{787A93CB-E6E0-A247-860D-72BE36F64D83}" dt="2021-05-13T17:33:20.842" v="516" actId="478"/>
          <ac:cxnSpMkLst>
            <pc:docMk/>
            <pc:sldMk cId="0" sldId="272"/>
            <ac:cxnSpMk id="23" creationId="{00000000-0000-0000-0000-000000000000}"/>
          </ac:cxnSpMkLst>
        </pc:cxnChg>
        <pc:cxnChg chg="add mod">
          <ac:chgData name="Gloria Thompson" userId="dce18de3-d652-4eb7-bb6d-4b39253cd399" providerId="ADAL" clId="{787A93CB-E6E0-A247-860D-72BE36F64D83}" dt="2021-05-13T17:45:43.275" v="610" actId="692"/>
          <ac:cxnSpMkLst>
            <pc:docMk/>
            <pc:sldMk cId="0" sldId="272"/>
            <ac:cxnSpMk id="37" creationId="{54A9510C-5042-FE4C-B107-832CA1BD0DED}"/>
          </ac:cxnSpMkLst>
        </pc:cxnChg>
        <pc:cxnChg chg="add mod">
          <ac:chgData name="Gloria Thompson" userId="dce18de3-d652-4eb7-bb6d-4b39253cd399" providerId="ADAL" clId="{787A93CB-E6E0-A247-860D-72BE36F64D83}" dt="2021-05-13T17:45:43.275" v="610" actId="692"/>
          <ac:cxnSpMkLst>
            <pc:docMk/>
            <pc:sldMk cId="0" sldId="272"/>
            <ac:cxnSpMk id="38" creationId="{E2F1FD94-70EF-FD42-A63C-B05D594D7F27}"/>
          </ac:cxnSpMkLst>
        </pc:cxnChg>
        <pc:cxnChg chg="add mod">
          <ac:chgData name="Gloria Thompson" userId="dce18de3-d652-4eb7-bb6d-4b39253cd399" providerId="ADAL" clId="{787A93CB-E6E0-A247-860D-72BE36F64D83}" dt="2021-05-13T17:45:43.275" v="610" actId="692"/>
          <ac:cxnSpMkLst>
            <pc:docMk/>
            <pc:sldMk cId="0" sldId="272"/>
            <ac:cxnSpMk id="39" creationId="{BDCFF6CC-8488-B543-9265-45163C73341F}"/>
          </ac:cxnSpMkLst>
        </pc:cxnChg>
      </pc:sldChg>
      <pc:sldChg chg="modSp mod modClrScheme chgLayout">
        <pc:chgData name="Gloria Thompson" userId="dce18de3-d652-4eb7-bb6d-4b39253cd399" providerId="ADAL" clId="{787A93CB-E6E0-A247-860D-72BE36F64D83}" dt="2021-05-12T23:54:49.805" v="443" actId="948"/>
        <pc:sldMkLst>
          <pc:docMk/>
          <pc:sldMk cId="0" sldId="273"/>
        </pc:sldMkLst>
        <pc:spChg chg="mod ord">
          <ac:chgData name="Gloria Thompson" userId="dce18de3-d652-4eb7-bb6d-4b39253cd399" providerId="ADAL" clId="{787A93CB-E6E0-A247-860D-72BE36F64D83}" dt="2021-05-12T23:48:18.154" v="367" actId="14100"/>
          <ac:spMkLst>
            <pc:docMk/>
            <pc:sldMk cId="0" sldId="273"/>
            <ac:spMk id="30722" creationId="{00000000-0000-0000-0000-000000000000}"/>
          </ac:spMkLst>
        </pc:spChg>
        <pc:spChg chg="mod ord">
          <ac:chgData name="Gloria Thompson" userId="dce18de3-d652-4eb7-bb6d-4b39253cd399" providerId="ADAL" clId="{787A93CB-E6E0-A247-860D-72BE36F64D83}" dt="2021-05-12T23:54:49.805" v="443" actId="948"/>
          <ac:spMkLst>
            <pc:docMk/>
            <pc:sldMk cId="0" sldId="273"/>
            <ac:spMk id="30723" creationId="{00000000-0000-0000-0000-000000000000}"/>
          </ac:spMkLst>
        </pc:spChg>
      </pc:sldChg>
      <pc:sldChg chg="addSp delSp modSp mod modClrScheme chgLayout">
        <pc:chgData name="Gloria Thompson" userId="dce18de3-d652-4eb7-bb6d-4b39253cd399" providerId="ADAL" clId="{787A93CB-E6E0-A247-860D-72BE36F64D83}" dt="2021-05-12T23:54:31.682" v="441" actId="948"/>
        <pc:sldMkLst>
          <pc:docMk/>
          <pc:sldMk cId="0" sldId="274"/>
        </pc:sldMkLst>
        <pc:spChg chg="add del mod ord">
          <ac:chgData name="Gloria Thompson" userId="dce18de3-d652-4eb7-bb6d-4b39253cd399" providerId="ADAL" clId="{787A93CB-E6E0-A247-860D-72BE36F64D83}" dt="2021-05-12T23:19:47.856" v="39" actId="700"/>
          <ac:spMkLst>
            <pc:docMk/>
            <pc:sldMk cId="0" sldId="274"/>
            <ac:spMk id="2" creationId="{7E63999E-F132-FE42-B821-309A6FC906A6}"/>
          </ac:spMkLst>
        </pc:spChg>
        <pc:spChg chg="add del mod ord">
          <ac:chgData name="Gloria Thompson" userId="dce18de3-d652-4eb7-bb6d-4b39253cd399" providerId="ADAL" clId="{787A93CB-E6E0-A247-860D-72BE36F64D83}" dt="2021-05-12T23:22:54.650" v="68" actId="700"/>
          <ac:spMkLst>
            <pc:docMk/>
            <pc:sldMk cId="0" sldId="274"/>
            <ac:spMk id="3" creationId="{EA809F7B-A6A6-FF4E-81E4-074B9C008176}"/>
          </ac:spMkLst>
        </pc:spChg>
        <pc:spChg chg="mod ord">
          <ac:chgData name="Gloria Thompson" userId="dce18de3-d652-4eb7-bb6d-4b39253cd399" providerId="ADAL" clId="{787A93CB-E6E0-A247-860D-72BE36F64D83}" dt="2021-05-12T23:51:22.805" v="400" actId="207"/>
          <ac:spMkLst>
            <pc:docMk/>
            <pc:sldMk cId="0" sldId="274"/>
            <ac:spMk id="31746" creationId="{00000000-0000-0000-0000-000000000000}"/>
          </ac:spMkLst>
        </pc:spChg>
        <pc:spChg chg="mod">
          <ac:chgData name="Gloria Thompson" userId="dce18de3-d652-4eb7-bb6d-4b39253cd399" providerId="ADAL" clId="{787A93CB-E6E0-A247-860D-72BE36F64D83}" dt="2021-05-12T23:54:31.682" v="441" actId="948"/>
          <ac:spMkLst>
            <pc:docMk/>
            <pc:sldMk cId="0" sldId="274"/>
            <ac:spMk id="31747" creationId="{00000000-0000-0000-0000-000000000000}"/>
          </ac:spMkLst>
        </pc:spChg>
        <pc:picChg chg="del">
          <ac:chgData name="Gloria Thompson" userId="dce18de3-d652-4eb7-bb6d-4b39253cd399" providerId="ADAL" clId="{787A93CB-E6E0-A247-860D-72BE36F64D83}" dt="2021-05-12T23:43:44.097" v="354" actId="478"/>
          <ac:picMkLst>
            <pc:docMk/>
            <pc:sldMk cId="0" sldId="274"/>
            <ac:picMk id="31748" creationId="{00000000-0000-0000-0000-000000000000}"/>
          </ac:picMkLst>
        </pc:picChg>
      </pc:sldChg>
      <pc:sldChg chg="modSp mod modClrScheme chgLayout">
        <pc:chgData name="Gloria Thompson" userId="dce18de3-d652-4eb7-bb6d-4b39253cd399" providerId="ADAL" clId="{787A93CB-E6E0-A247-860D-72BE36F64D83}" dt="2021-05-13T00:02:08.291" v="491" actId="207"/>
        <pc:sldMkLst>
          <pc:docMk/>
          <pc:sldMk cId="0" sldId="275"/>
        </pc:sldMkLst>
        <pc:spChg chg="mod ord">
          <ac:chgData name="Gloria Thompson" userId="dce18de3-d652-4eb7-bb6d-4b39253cd399" providerId="ADAL" clId="{787A93CB-E6E0-A247-860D-72BE36F64D83}" dt="2021-05-13T00:02:08.291" v="491" actId="207"/>
          <ac:spMkLst>
            <pc:docMk/>
            <pc:sldMk cId="0" sldId="275"/>
            <ac:spMk id="33794" creationId="{00000000-0000-0000-0000-000000000000}"/>
          </ac:spMkLst>
        </pc:spChg>
        <pc:spChg chg="mod ord">
          <ac:chgData name="Gloria Thompson" userId="dce18de3-d652-4eb7-bb6d-4b39253cd399" providerId="ADAL" clId="{787A93CB-E6E0-A247-860D-72BE36F64D83}" dt="2021-05-12T23:54:20.289" v="438" actId="6549"/>
          <ac:spMkLst>
            <pc:docMk/>
            <pc:sldMk cId="0" sldId="275"/>
            <ac:spMk id="33795" creationId="{00000000-0000-0000-0000-000000000000}"/>
          </ac:spMkLst>
        </pc:spChg>
      </pc:sldChg>
      <pc:sldChg chg="addSp delSp modSp mod modClrScheme chgLayout">
        <pc:chgData name="Gloria Thompson" userId="dce18de3-d652-4eb7-bb6d-4b39253cd399" providerId="ADAL" clId="{787A93CB-E6E0-A247-860D-72BE36F64D83}" dt="2021-05-13T17:48:30.510" v="632" actId="1076"/>
        <pc:sldMkLst>
          <pc:docMk/>
          <pc:sldMk cId="0" sldId="276"/>
        </pc:sldMkLst>
        <pc:spChg chg="add del mod ord">
          <ac:chgData name="Gloria Thompson" userId="dce18de3-d652-4eb7-bb6d-4b39253cd399" providerId="ADAL" clId="{787A93CB-E6E0-A247-860D-72BE36F64D83}" dt="2021-05-12T23:19:47.856" v="39" actId="700"/>
          <ac:spMkLst>
            <pc:docMk/>
            <pc:sldMk cId="0" sldId="276"/>
            <ac:spMk id="2" creationId="{61BD38E5-3E34-B34A-9B60-37CC84B915C9}"/>
          </ac:spMkLst>
        </pc:spChg>
        <pc:spChg chg="add del mod ord">
          <ac:chgData name="Gloria Thompson" userId="dce18de3-d652-4eb7-bb6d-4b39253cd399" providerId="ADAL" clId="{787A93CB-E6E0-A247-860D-72BE36F64D83}" dt="2021-05-12T23:19:47.856" v="39" actId="700"/>
          <ac:spMkLst>
            <pc:docMk/>
            <pc:sldMk cId="0" sldId="276"/>
            <ac:spMk id="3" creationId="{672B23C6-14B7-6F4E-8AFB-312D64071632}"/>
          </ac:spMkLst>
        </pc:spChg>
        <pc:spChg chg="add del mod ord">
          <ac:chgData name="Gloria Thompson" userId="dce18de3-d652-4eb7-bb6d-4b39253cd399" providerId="ADAL" clId="{787A93CB-E6E0-A247-860D-72BE36F64D83}" dt="2021-05-12T23:22:54.650" v="68" actId="700"/>
          <ac:spMkLst>
            <pc:docMk/>
            <pc:sldMk cId="0" sldId="276"/>
            <ac:spMk id="4" creationId="{2F523514-713B-AA4F-8F7A-C25B05BA6603}"/>
          </ac:spMkLst>
        </pc:spChg>
        <pc:spChg chg="add del mod ord">
          <ac:chgData name="Gloria Thompson" userId="dce18de3-d652-4eb7-bb6d-4b39253cd399" providerId="ADAL" clId="{787A93CB-E6E0-A247-860D-72BE36F64D83}" dt="2021-05-12T23:22:54.650" v="68" actId="700"/>
          <ac:spMkLst>
            <pc:docMk/>
            <pc:sldMk cId="0" sldId="276"/>
            <ac:spMk id="5" creationId="{DA1C3DE6-EAB2-2741-B171-19929600593C}"/>
          </ac:spMkLst>
        </pc:spChg>
        <pc:spChg chg="mod">
          <ac:chgData name="Gloria Thompson" userId="dce18de3-d652-4eb7-bb6d-4b39253cd399" providerId="ADAL" clId="{787A93CB-E6E0-A247-860D-72BE36F64D83}" dt="2021-05-13T17:47:51.504" v="629"/>
          <ac:spMkLst>
            <pc:docMk/>
            <pc:sldMk cId="0" sldId="276"/>
            <ac:spMk id="6" creationId="{E7DDE15A-BCDD-2C40-BF76-F8A8F61B1C74}"/>
          </ac:spMkLst>
        </pc:spChg>
        <pc:spChg chg="mod">
          <ac:chgData name="Gloria Thompson" userId="dce18de3-d652-4eb7-bb6d-4b39253cd399" providerId="ADAL" clId="{787A93CB-E6E0-A247-860D-72BE36F64D83}" dt="2021-05-13T17:47:51.504" v="629"/>
          <ac:spMkLst>
            <pc:docMk/>
            <pc:sldMk cId="0" sldId="276"/>
            <ac:spMk id="7" creationId="{139E0042-9165-4045-AF1F-D8476C7B38DB}"/>
          </ac:spMkLst>
        </pc:spChg>
        <pc:spChg chg="mod">
          <ac:chgData name="Gloria Thompson" userId="dce18de3-d652-4eb7-bb6d-4b39253cd399" providerId="ADAL" clId="{787A93CB-E6E0-A247-860D-72BE36F64D83}" dt="2021-05-13T17:47:51.504" v="629"/>
          <ac:spMkLst>
            <pc:docMk/>
            <pc:sldMk cId="0" sldId="276"/>
            <ac:spMk id="8" creationId="{92AFC5E7-EE2D-7244-ADD8-0400A8F93755}"/>
          </ac:spMkLst>
        </pc:spChg>
        <pc:spChg chg="mod">
          <ac:chgData name="Gloria Thompson" userId="dce18de3-d652-4eb7-bb6d-4b39253cd399" providerId="ADAL" clId="{787A93CB-E6E0-A247-860D-72BE36F64D83}" dt="2021-05-13T17:47:51.504" v="629"/>
          <ac:spMkLst>
            <pc:docMk/>
            <pc:sldMk cId="0" sldId="276"/>
            <ac:spMk id="9" creationId="{F5FEAF24-7816-054F-9B0A-DB7984E74203}"/>
          </ac:spMkLst>
        </pc:spChg>
        <pc:spChg chg="mod">
          <ac:chgData name="Gloria Thompson" userId="dce18de3-d652-4eb7-bb6d-4b39253cd399" providerId="ADAL" clId="{787A93CB-E6E0-A247-860D-72BE36F64D83}" dt="2021-05-13T17:47:51.504" v="629"/>
          <ac:spMkLst>
            <pc:docMk/>
            <pc:sldMk cId="0" sldId="276"/>
            <ac:spMk id="10" creationId="{D83E941D-8BB6-6449-AEE2-676F11A309C6}"/>
          </ac:spMkLst>
        </pc:spChg>
        <pc:spChg chg="mod">
          <ac:chgData name="Gloria Thompson" userId="dce18de3-d652-4eb7-bb6d-4b39253cd399" providerId="ADAL" clId="{787A93CB-E6E0-A247-860D-72BE36F64D83}" dt="2021-05-13T17:47:51.504" v="629"/>
          <ac:spMkLst>
            <pc:docMk/>
            <pc:sldMk cId="0" sldId="276"/>
            <ac:spMk id="11" creationId="{6E627315-0175-A847-A182-149C6759E0BB}"/>
          </ac:spMkLst>
        </pc:spChg>
        <pc:spChg chg="mod">
          <ac:chgData name="Gloria Thompson" userId="dce18de3-d652-4eb7-bb6d-4b39253cd399" providerId="ADAL" clId="{787A93CB-E6E0-A247-860D-72BE36F64D83}" dt="2021-05-13T17:47:51.504" v="629"/>
          <ac:spMkLst>
            <pc:docMk/>
            <pc:sldMk cId="0" sldId="276"/>
            <ac:spMk id="12" creationId="{6D7A048F-6022-1F40-A01E-8CE38F5E6BE0}"/>
          </ac:spMkLst>
        </pc:spChg>
        <pc:spChg chg="mod">
          <ac:chgData name="Gloria Thompson" userId="dce18de3-d652-4eb7-bb6d-4b39253cd399" providerId="ADAL" clId="{787A93CB-E6E0-A247-860D-72BE36F64D83}" dt="2021-05-13T17:47:51.504" v="629"/>
          <ac:spMkLst>
            <pc:docMk/>
            <pc:sldMk cId="0" sldId="276"/>
            <ac:spMk id="13" creationId="{3DEE6BCD-9634-614F-A036-441360F91C17}"/>
          </ac:spMkLst>
        </pc:spChg>
        <pc:spChg chg="mod">
          <ac:chgData name="Gloria Thompson" userId="dce18de3-d652-4eb7-bb6d-4b39253cd399" providerId="ADAL" clId="{787A93CB-E6E0-A247-860D-72BE36F64D83}" dt="2021-05-13T17:47:51.504" v="629"/>
          <ac:spMkLst>
            <pc:docMk/>
            <pc:sldMk cId="0" sldId="276"/>
            <ac:spMk id="14" creationId="{6342BD37-E0CD-2249-987B-931CB2F56C45}"/>
          </ac:spMkLst>
        </pc:spChg>
        <pc:spChg chg="mod">
          <ac:chgData name="Gloria Thompson" userId="dce18de3-d652-4eb7-bb6d-4b39253cd399" providerId="ADAL" clId="{787A93CB-E6E0-A247-860D-72BE36F64D83}" dt="2021-05-13T17:47:51.504" v="629"/>
          <ac:spMkLst>
            <pc:docMk/>
            <pc:sldMk cId="0" sldId="276"/>
            <ac:spMk id="15" creationId="{AA91C088-4B59-A747-950F-E7939AC797CA}"/>
          </ac:spMkLst>
        </pc:spChg>
        <pc:spChg chg="mod">
          <ac:chgData name="Gloria Thompson" userId="dce18de3-d652-4eb7-bb6d-4b39253cd399" providerId="ADAL" clId="{787A93CB-E6E0-A247-860D-72BE36F64D83}" dt="2021-05-13T17:47:51.504" v="629"/>
          <ac:spMkLst>
            <pc:docMk/>
            <pc:sldMk cId="0" sldId="276"/>
            <ac:spMk id="16" creationId="{56A1A7D4-E373-C44A-AD08-C55D97D50803}"/>
          </ac:spMkLst>
        </pc:spChg>
        <pc:spChg chg="mod">
          <ac:chgData name="Gloria Thompson" userId="dce18de3-d652-4eb7-bb6d-4b39253cd399" providerId="ADAL" clId="{787A93CB-E6E0-A247-860D-72BE36F64D83}" dt="2021-05-13T17:47:51.504" v="629"/>
          <ac:spMkLst>
            <pc:docMk/>
            <pc:sldMk cId="0" sldId="276"/>
            <ac:spMk id="17" creationId="{A763377D-2CD4-184D-884A-A8C92316EC8E}"/>
          </ac:spMkLst>
        </pc:spChg>
        <pc:spChg chg="mod">
          <ac:chgData name="Gloria Thompson" userId="dce18de3-d652-4eb7-bb6d-4b39253cd399" providerId="ADAL" clId="{787A93CB-E6E0-A247-860D-72BE36F64D83}" dt="2021-05-13T17:47:51.504" v="629"/>
          <ac:spMkLst>
            <pc:docMk/>
            <pc:sldMk cId="0" sldId="276"/>
            <ac:spMk id="18" creationId="{ACF4D457-3C62-174C-A99C-8708124E73EC}"/>
          </ac:spMkLst>
        </pc:spChg>
        <pc:spChg chg="mod">
          <ac:chgData name="Gloria Thompson" userId="dce18de3-d652-4eb7-bb6d-4b39253cd399" providerId="ADAL" clId="{787A93CB-E6E0-A247-860D-72BE36F64D83}" dt="2021-05-13T17:47:51.504" v="629"/>
          <ac:spMkLst>
            <pc:docMk/>
            <pc:sldMk cId="0" sldId="276"/>
            <ac:spMk id="19" creationId="{6AAAD4E5-5E63-D74A-BD1D-7F9A5CAEB233}"/>
          </ac:spMkLst>
        </pc:spChg>
        <pc:spChg chg="mod">
          <ac:chgData name="Gloria Thompson" userId="dce18de3-d652-4eb7-bb6d-4b39253cd399" providerId="ADAL" clId="{787A93CB-E6E0-A247-860D-72BE36F64D83}" dt="2021-05-13T17:47:51.504" v="629"/>
          <ac:spMkLst>
            <pc:docMk/>
            <pc:sldMk cId="0" sldId="276"/>
            <ac:spMk id="20" creationId="{851B6CFA-A0BF-BF4F-B5D7-9814B5935FCD}"/>
          </ac:spMkLst>
        </pc:spChg>
        <pc:spChg chg="mod">
          <ac:chgData name="Gloria Thompson" userId="dce18de3-d652-4eb7-bb6d-4b39253cd399" providerId="ADAL" clId="{787A93CB-E6E0-A247-860D-72BE36F64D83}" dt="2021-05-13T17:47:51.504" v="629"/>
          <ac:spMkLst>
            <pc:docMk/>
            <pc:sldMk cId="0" sldId="276"/>
            <ac:spMk id="21" creationId="{A8B53798-CC98-3D48-9B2E-88816F304F14}"/>
          </ac:spMkLst>
        </pc:spChg>
        <pc:spChg chg="mod">
          <ac:chgData name="Gloria Thompson" userId="dce18de3-d652-4eb7-bb6d-4b39253cd399" providerId="ADAL" clId="{787A93CB-E6E0-A247-860D-72BE36F64D83}" dt="2021-05-13T17:47:51.504" v="629"/>
          <ac:spMkLst>
            <pc:docMk/>
            <pc:sldMk cId="0" sldId="276"/>
            <ac:spMk id="22" creationId="{7488A5A6-BF8F-C24D-B074-8906C2AC640D}"/>
          </ac:spMkLst>
        </pc:spChg>
        <pc:spChg chg="mod">
          <ac:chgData name="Gloria Thompson" userId="dce18de3-d652-4eb7-bb6d-4b39253cd399" providerId="ADAL" clId="{787A93CB-E6E0-A247-860D-72BE36F64D83}" dt="2021-05-13T17:47:51.504" v="629"/>
          <ac:spMkLst>
            <pc:docMk/>
            <pc:sldMk cId="0" sldId="276"/>
            <ac:spMk id="23" creationId="{C20E677E-69CA-0F4D-AE73-FCC43FCE1EE9}"/>
          </ac:spMkLst>
        </pc:spChg>
        <pc:spChg chg="mod">
          <ac:chgData name="Gloria Thompson" userId="dce18de3-d652-4eb7-bb6d-4b39253cd399" providerId="ADAL" clId="{787A93CB-E6E0-A247-860D-72BE36F64D83}" dt="2021-05-13T17:47:49.888" v="628"/>
          <ac:spMkLst>
            <pc:docMk/>
            <pc:sldMk cId="0" sldId="276"/>
            <ac:spMk id="34818" creationId="{00000000-0000-0000-0000-000000000000}"/>
          </ac:spMkLst>
        </pc:spChg>
        <pc:grpChg chg="add mod">
          <ac:chgData name="Gloria Thompson" userId="dce18de3-d652-4eb7-bb6d-4b39253cd399" providerId="ADAL" clId="{787A93CB-E6E0-A247-860D-72BE36F64D83}" dt="2021-05-13T17:48:30.510" v="632" actId="1076"/>
          <ac:grpSpMkLst>
            <pc:docMk/>
            <pc:sldMk cId="0" sldId="276"/>
            <ac:grpSpMk id="4" creationId="{FF7AD7C8-FBC2-544B-92EE-3ABCE05F331C}"/>
          </ac:grpSpMkLst>
        </pc:grpChg>
        <pc:picChg chg="add del mod">
          <ac:chgData name="Gloria Thompson" userId="dce18de3-d652-4eb7-bb6d-4b39253cd399" providerId="ADAL" clId="{787A93CB-E6E0-A247-860D-72BE36F64D83}" dt="2021-05-13T17:47:33.919" v="627" actId="478"/>
          <ac:picMkLst>
            <pc:docMk/>
            <pc:sldMk cId="0" sldId="276"/>
            <ac:picMk id="3" creationId="{A666680D-F04B-9547-9DA8-B7D03E72D6FE}"/>
          </ac:picMkLst>
        </pc:picChg>
        <pc:picChg chg="mod">
          <ac:chgData name="Gloria Thompson" userId="dce18de3-d652-4eb7-bb6d-4b39253cd399" providerId="ADAL" clId="{787A93CB-E6E0-A247-860D-72BE36F64D83}" dt="2021-05-13T17:47:51.504" v="629"/>
          <ac:picMkLst>
            <pc:docMk/>
            <pc:sldMk cId="0" sldId="276"/>
            <ac:picMk id="5" creationId="{F489BB7B-336E-D444-B3FF-E63FD49D3216}"/>
          </ac:picMkLst>
        </pc:picChg>
        <pc:picChg chg="del">
          <ac:chgData name="Gloria Thompson" userId="dce18de3-d652-4eb7-bb6d-4b39253cd399" providerId="ADAL" clId="{787A93CB-E6E0-A247-860D-72BE36F64D83}" dt="2021-05-12T23:47:37.249" v="362" actId="478"/>
          <ac:picMkLst>
            <pc:docMk/>
            <pc:sldMk cId="0" sldId="276"/>
            <ac:picMk id="34819" creationId="{00000000-0000-0000-0000-000000000000}"/>
          </ac:picMkLst>
        </pc:picChg>
      </pc:sldChg>
      <pc:sldChg chg="addSp delSp modSp mod modClrScheme chgLayout">
        <pc:chgData name="Gloria Thompson" userId="dce18de3-d652-4eb7-bb6d-4b39253cd399" providerId="ADAL" clId="{787A93CB-E6E0-A247-860D-72BE36F64D83}" dt="2021-05-12T23:53:44.445" v="427" actId="1076"/>
        <pc:sldMkLst>
          <pc:docMk/>
          <pc:sldMk cId="0" sldId="277"/>
        </pc:sldMkLst>
        <pc:spChg chg="add del mod ord">
          <ac:chgData name="Gloria Thompson" userId="dce18de3-d652-4eb7-bb6d-4b39253cd399" providerId="ADAL" clId="{787A93CB-E6E0-A247-860D-72BE36F64D83}" dt="2021-05-12T23:19:47.856" v="39" actId="700"/>
          <ac:spMkLst>
            <pc:docMk/>
            <pc:sldMk cId="0" sldId="277"/>
            <ac:spMk id="2" creationId="{3F519A50-B8C5-1B41-B668-4AF3B1740149}"/>
          </ac:spMkLst>
        </pc:spChg>
        <pc:spChg chg="add del mod ord">
          <ac:chgData name="Gloria Thompson" userId="dce18de3-d652-4eb7-bb6d-4b39253cd399" providerId="ADAL" clId="{787A93CB-E6E0-A247-860D-72BE36F64D83}" dt="2021-05-12T23:22:54.650" v="68" actId="700"/>
          <ac:spMkLst>
            <pc:docMk/>
            <pc:sldMk cId="0" sldId="277"/>
            <ac:spMk id="3" creationId="{1695BAF4-2FC1-5E4B-A0B5-09D2F7C29FFE}"/>
          </ac:spMkLst>
        </pc:spChg>
        <pc:spChg chg="mod ord">
          <ac:chgData name="Gloria Thompson" userId="dce18de3-d652-4eb7-bb6d-4b39253cd399" providerId="ADAL" clId="{787A93CB-E6E0-A247-860D-72BE36F64D83}" dt="2021-05-12T23:51:40.960" v="405" actId="207"/>
          <ac:spMkLst>
            <pc:docMk/>
            <pc:sldMk cId="0" sldId="277"/>
            <ac:spMk id="36866" creationId="{00000000-0000-0000-0000-000000000000}"/>
          </ac:spMkLst>
        </pc:spChg>
        <pc:spChg chg="mod">
          <ac:chgData name="Gloria Thompson" userId="dce18de3-d652-4eb7-bb6d-4b39253cd399" providerId="ADAL" clId="{787A93CB-E6E0-A247-860D-72BE36F64D83}" dt="2021-05-12T23:53:44.445" v="427" actId="1076"/>
          <ac:spMkLst>
            <pc:docMk/>
            <pc:sldMk cId="0" sldId="277"/>
            <ac:spMk id="36867" creationId="{00000000-0000-0000-0000-000000000000}"/>
          </ac:spMkLst>
        </pc:spChg>
        <pc:picChg chg="del">
          <ac:chgData name="Gloria Thompson" userId="dce18de3-d652-4eb7-bb6d-4b39253cd399" providerId="ADAL" clId="{787A93CB-E6E0-A247-860D-72BE36F64D83}" dt="2021-05-12T23:43:42.513" v="353" actId="478"/>
          <ac:picMkLst>
            <pc:docMk/>
            <pc:sldMk cId="0" sldId="277"/>
            <ac:picMk id="36868" creationId="{00000000-0000-0000-0000-000000000000}"/>
          </ac:picMkLst>
        </pc:picChg>
        <pc:picChg chg="del">
          <ac:chgData name="Gloria Thompson" userId="dce18de3-d652-4eb7-bb6d-4b39253cd399" providerId="ADAL" clId="{787A93CB-E6E0-A247-860D-72BE36F64D83}" dt="2021-05-12T23:43:41.488" v="352" actId="478"/>
          <ac:picMkLst>
            <pc:docMk/>
            <pc:sldMk cId="0" sldId="277"/>
            <ac:picMk id="36869" creationId="{00000000-0000-0000-0000-000000000000}"/>
          </ac:picMkLst>
        </pc:picChg>
      </pc:sldChg>
      <pc:sldChg chg="addSp delSp modSp mod modClrScheme chgLayout">
        <pc:chgData name="Gloria Thompson" userId="dce18de3-d652-4eb7-bb6d-4b39253cd399" providerId="ADAL" clId="{787A93CB-E6E0-A247-860D-72BE36F64D83}" dt="2021-05-12T23:53:20.047" v="420" actId="948"/>
        <pc:sldMkLst>
          <pc:docMk/>
          <pc:sldMk cId="0" sldId="278"/>
        </pc:sldMkLst>
        <pc:spChg chg="add del mod ord">
          <ac:chgData name="Gloria Thompson" userId="dce18de3-d652-4eb7-bb6d-4b39253cd399" providerId="ADAL" clId="{787A93CB-E6E0-A247-860D-72BE36F64D83}" dt="2021-05-12T23:19:47.856" v="39" actId="700"/>
          <ac:spMkLst>
            <pc:docMk/>
            <pc:sldMk cId="0" sldId="278"/>
            <ac:spMk id="2" creationId="{5F6CDED2-28AA-A744-9F73-67281BC143E8}"/>
          </ac:spMkLst>
        </pc:spChg>
        <pc:spChg chg="add del mod ord">
          <ac:chgData name="Gloria Thompson" userId="dce18de3-d652-4eb7-bb6d-4b39253cd399" providerId="ADAL" clId="{787A93CB-E6E0-A247-860D-72BE36F64D83}" dt="2021-05-12T23:22:54.650" v="68" actId="700"/>
          <ac:spMkLst>
            <pc:docMk/>
            <pc:sldMk cId="0" sldId="278"/>
            <ac:spMk id="3" creationId="{D9646A7D-C93E-FE4D-B3F3-1044F6911A0F}"/>
          </ac:spMkLst>
        </pc:spChg>
        <pc:spChg chg="mod ord">
          <ac:chgData name="Gloria Thompson" userId="dce18de3-d652-4eb7-bb6d-4b39253cd399" providerId="ADAL" clId="{787A93CB-E6E0-A247-860D-72BE36F64D83}" dt="2021-05-12T23:51:49.633" v="408" actId="255"/>
          <ac:spMkLst>
            <pc:docMk/>
            <pc:sldMk cId="0" sldId="278"/>
            <ac:spMk id="38914" creationId="{00000000-0000-0000-0000-000000000000}"/>
          </ac:spMkLst>
        </pc:spChg>
        <pc:spChg chg="mod">
          <ac:chgData name="Gloria Thompson" userId="dce18de3-d652-4eb7-bb6d-4b39253cd399" providerId="ADAL" clId="{787A93CB-E6E0-A247-860D-72BE36F64D83}" dt="2021-05-12T23:53:20.047" v="420" actId="948"/>
          <ac:spMkLst>
            <pc:docMk/>
            <pc:sldMk cId="0" sldId="278"/>
            <ac:spMk id="38915" creationId="{00000000-0000-0000-0000-000000000000}"/>
          </ac:spMkLst>
        </pc:spChg>
      </pc:sldChg>
      <pc:sldChg chg="addSp delSp modSp del mod modClrScheme chgLayout">
        <pc:chgData name="Gloria Thompson" userId="dce18de3-d652-4eb7-bb6d-4b39253cd399" providerId="ADAL" clId="{787A93CB-E6E0-A247-860D-72BE36F64D83}" dt="2021-05-12T23:44:25.168" v="361" actId="2696"/>
        <pc:sldMkLst>
          <pc:docMk/>
          <pc:sldMk cId="0" sldId="281"/>
        </pc:sldMkLst>
        <pc:spChg chg="add del mod ord">
          <ac:chgData name="Gloria Thompson" userId="dce18de3-d652-4eb7-bb6d-4b39253cd399" providerId="ADAL" clId="{787A93CB-E6E0-A247-860D-72BE36F64D83}" dt="2021-05-12T23:19:47.856" v="39" actId="700"/>
          <ac:spMkLst>
            <pc:docMk/>
            <pc:sldMk cId="0" sldId="281"/>
            <ac:spMk id="2" creationId="{175AD20F-0CFB-FA4A-BB6F-CD7F03A407CB}"/>
          </ac:spMkLst>
        </pc:spChg>
        <pc:spChg chg="add del mod ord">
          <ac:chgData name="Gloria Thompson" userId="dce18de3-d652-4eb7-bb6d-4b39253cd399" providerId="ADAL" clId="{787A93CB-E6E0-A247-860D-72BE36F64D83}" dt="2021-05-12T23:19:47.856" v="39" actId="700"/>
          <ac:spMkLst>
            <pc:docMk/>
            <pc:sldMk cId="0" sldId="281"/>
            <ac:spMk id="3" creationId="{66346B16-F1F0-0343-BF92-C5279C27D168}"/>
          </ac:spMkLst>
        </pc:spChg>
        <pc:spChg chg="add del mod ord">
          <ac:chgData name="Gloria Thompson" userId="dce18de3-d652-4eb7-bb6d-4b39253cd399" providerId="ADAL" clId="{787A93CB-E6E0-A247-860D-72BE36F64D83}" dt="2021-05-12T23:22:54.650" v="68" actId="700"/>
          <ac:spMkLst>
            <pc:docMk/>
            <pc:sldMk cId="0" sldId="281"/>
            <ac:spMk id="4" creationId="{41EC9D04-9939-414A-96B7-126D62F1C466}"/>
          </ac:spMkLst>
        </pc:spChg>
        <pc:spChg chg="add del mod ord">
          <ac:chgData name="Gloria Thompson" userId="dce18de3-d652-4eb7-bb6d-4b39253cd399" providerId="ADAL" clId="{787A93CB-E6E0-A247-860D-72BE36F64D83}" dt="2021-05-12T23:22:54.650" v="68" actId="700"/>
          <ac:spMkLst>
            <pc:docMk/>
            <pc:sldMk cId="0" sldId="281"/>
            <ac:spMk id="5" creationId="{272E8F87-F0BE-104D-AD79-A94903511FE7}"/>
          </ac:spMkLst>
        </pc:spChg>
        <pc:picChg chg="del">
          <ac:chgData name="Gloria Thompson" userId="dce18de3-d652-4eb7-bb6d-4b39253cd399" providerId="ADAL" clId="{787A93CB-E6E0-A247-860D-72BE36F64D83}" dt="2021-05-12T23:43:46.723" v="355" actId="478"/>
          <ac:picMkLst>
            <pc:docMk/>
            <pc:sldMk cId="0" sldId="281"/>
            <ac:picMk id="40962" creationId="{00000000-0000-0000-0000-000000000000}"/>
          </ac:picMkLst>
        </pc:picChg>
      </pc:sldChg>
      <pc:sldChg chg="addSp delSp modSp add del mod setBg modClrScheme chgLayout">
        <pc:chgData name="Gloria Thompson" userId="dce18de3-d652-4eb7-bb6d-4b39253cd399" providerId="ADAL" clId="{787A93CB-E6E0-A247-860D-72BE36F64D83}" dt="2021-05-13T18:32:40.079" v="699" actId="1076"/>
        <pc:sldMkLst>
          <pc:docMk/>
          <pc:sldMk cId="0" sldId="282"/>
        </pc:sldMkLst>
        <pc:spChg chg="add del mod ord">
          <ac:chgData name="Gloria Thompson" userId="dce18de3-d652-4eb7-bb6d-4b39253cd399" providerId="ADAL" clId="{787A93CB-E6E0-A247-860D-72BE36F64D83}" dt="2021-05-12T23:19:47.856" v="39" actId="700"/>
          <ac:spMkLst>
            <pc:docMk/>
            <pc:sldMk cId="0" sldId="282"/>
            <ac:spMk id="2" creationId="{77F06B36-5542-254B-8F24-A4A6EBC9C394}"/>
          </ac:spMkLst>
        </pc:spChg>
        <pc:spChg chg="mod">
          <ac:chgData name="Gloria Thompson" userId="dce18de3-d652-4eb7-bb6d-4b39253cd399" providerId="ADAL" clId="{787A93CB-E6E0-A247-860D-72BE36F64D83}" dt="2021-05-13T18:32:40.079" v="699" actId="1076"/>
          <ac:spMkLst>
            <pc:docMk/>
            <pc:sldMk cId="0" sldId="282"/>
            <ac:spMk id="3" creationId="{862F3AEE-8807-AF4B-A2E0-504A85B9297F}"/>
          </ac:spMkLst>
        </pc:spChg>
        <pc:spChg chg="del">
          <ac:chgData name="Gloria Thompson" userId="dce18de3-d652-4eb7-bb6d-4b39253cd399" providerId="ADAL" clId="{787A93CB-E6E0-A247-860D-72BE36F64D83}" dt="2021-05-13T18:32:20.669" v="694" actId="478"/>
          <ac:spMkLst>
            <pc:docMk/>
            <pc:sldMk cId="0" sldId="282"/>
            <ac:spMk id="4" creationId="{9ADD1306-A041-8847-BD3A-55DECF0E86B0}"/>
          </ac:spMkLst>
        </pc:spChg>
        <pc:spChg chg="add mod">
          <ac:chgData name="Gloria Thompson" userId="dce18de3-d652-4eb7-bb6d-4b39253cd399" providerId="ADAL" clId="{787A93CB-E6E0-A247-860D-72BE36F64D83}" dt="2021-05-13T18:32:21.813" v="695"/>
          <ac:spMkLst>
            <pc:docMk/>
            <pc:sldMk cId="0" sldId="282"/>
            <ac:spMk id="5" creationId="{2A9B946F-774F-4C4A-A2AA-82F6F318B064}"/>
          </ac:spMkLst>
        </pc:spChg>
        <pc:spChg chg="add del mod ord">
          <ac:chgData name="Gloria Thompson" userId="dce18de3-d652-4eb7-bb6d-4b39253cd399" providerId="ADAL" clId="{787A93CB-E6E0-A247-860D-72BE36F64D83}" dt="2021-05-12T23:19:47.856" v="39" actId="700"/>
          <ac:spMkLst>
            <pc:docMk/>
            <pc:sldMk cId="0" sldId="282"/>
            <ac:spMk id="5" creationId="{A84B8C0A-5E88-B64E-876A-A7373E3085AA}"/>
          </ac:spMkLst>
        </pc:spChg>
        <pc:spChg chg="add mod ord">
          <ac:chgData name="Gloria Thompson" userId="dce18de3-d652-4eb7-bb6d-4b39253cd399" providerId="ADAL" clId="{787A93CB-E6E0-A247-860D-72BE36F64D83}" dt="2021-05-12T23:20:10.477" v="40" actId="700"/>
          <ac:spMkLst>
            <pc:docMk/>
            <pc:sldMk cId="0" sldId="282"/>
            <ac:spMk id="6" creationId="{74DC1266-7E58-3F42-BE75-BB5A1283F404}"/>
          </ac:spMkLst>
        </pc:spChg>
        <pc:spChg chg="add del mod">
          <ac:chgData name="Gloria Thompson" userId="dce18de3-d652-4eb7-bb6d-4b39253cd399" providerId="ADAL" clId="{787A93CB-E6E0-A247-860D-72BE36F64D83}" dt="2021-05-13T18:32:39.554" v="698"/>
          <ac:spMkLst>
            <pc:docMk/>
            <pc:sldMk cId="0" sldId="282"/>
            <ac:spMk id="6" creationId="{B5A841F3-41DC-8E46-B393-24CB61104118}"/>
          </ac:spMkLst>
        </pc:spChg>
        <pc:spChg chg="add mod ord">
          <ac:chgData name="Gloria Thompson" userId="dce18de3-d652-4eb7-bb6d-4b39253cd399" providerId="ADAL" clId="{787A93CB-E6E0-A247-860D-72BE36F64D83}" dt="2021-05-12T23:20:10.477" v="40" actId="700"/>
          <ac:spMkLst>
            <pc:docMk/>
            <pc:sldMk cId="0" sldId="282"/>
            <ac:spMk id="7" creationId="{AA33E6F8-E4B7-A74B-A78E-1306B3A059A3}"/>
          </ac:spMkLst>
        </pc:spChg>
      </pc:sldChg>
      <pc:sldChg chg="addSp delSp modSp add del mod modClrScheme chgLayout">
        <pc:chgData name="Gloria Thompson" userId="dce18de3-d652-4eb7-bb6d-4b39253cd399" providerId="ADAL" clId="{787A93CB-E6E0-A247-860D-72BE36F64D83}" dt="2021-05-12T23:24:12.437" v="110" actId="2696"/>
        <pc:sldMkLst>
          <pc:docMk/>
          <pc:sldMk cId="0" sldId="283"/>
        </pc:sldMkLst>
        <pc:spChg chg="add del mod ord">
          <ac:chgData name="Gloria Thompson" userId="dce18de3-d652-4eb7-bb6d-4b39253cd399" providerId="ADAL" clId="{787A93CB-E6E0-A247-860D-72BE36F64D83}" dt="2021-05-12T23:19:47.856" v="39" actId="700"/>
          <ac:spMkLst>
            <pc:docMk/>
            <pc:sldMk cId="0" sldId="283"/>
            <ac:spMk id="2" creationId="{94AF6572-5AC9-AC4D-8591-66439892464C}"/>
          </ac:spMkLst>
        </pc:spChg>
        <pc:spChg chg="add del mod">
          <ac:chgData name="Gloria Thompson" userId="dce18de3-d652-4eb7-bb6d-4b39253cd399" providerId="ADAL" clId="{787A93CB-E6E0-A247-860D-72BE36F64D83}" dt="2021-05-12T23:23:07.310" v="71"/>
          <ac:spMkLst>
            <pc:docMk/>
            <pc:sldMk cId="0" sldId="283"/>
            <ac:spMk id="2" creationId="{AF79723E-1FD9-A44C-9205-693D085BD4E5}"/>
          </ac:spMkLst>
        </pc:spChg>
        <pc:spChg chg="add mod ord">
          <ac:chgData name="Gloria Thompson" userId="dce18de3-d652-4eb7-bb6d-4b39253cd399" providerId="ADAL" clId="{787A93CB-E6E0-A247-860D-72BE36F64D83}" dt="2021-05-12T23:20:10.477" v="40" actId="700"/>
          <ac:spMkLst>
            <pc:docMk/>
            <pc:sldMk cId="0" sldId="283"/>
            <ac:spMk id="3" creationId="{FE965198-A509-B040-8794-28B0D3229F36}"/>
          </ac:spMkLst>
        </pc:spChg>
        <pc:spChg chg="del mod ord">
          <ac:chgData name="Gloria Thompson" userId="dce18de3-d652-4eb7-bb6d-4b39253cd399" providerId="ADAL" clId="{787A93CB-E6E0-A247-860D-72BE36F64D83}" dt="2021-05-12T23:23:34.566" v="76" actId="478"/>
          <ac:spMkLst>
            <pc:docMk/>
            <pc:sldMk cId="0" sldId="283"/>
            <ac:spMk id="457739" creationId="{00000000-0000-0000-0000-000000000000}"/>
          </ac:spMkLst>
        </pc:spChg>
      </pc:sldChg>
      <pc:sldChg chg="delSp modSp add mod modClrScheme chgLayout">
        <pc:chgData name="Gloria Thompson" userId="dce18de3-d652-4eb7-bb6d-4b39253cd399" providerId="ADAL" clId="{787A93CB-E6E0-A247-860D-72BE36F64D83}" dt="2021-05-13T17:58:27.859" v="692" actId="692"/>
        <pc:sldMkLst>
          <pc:docMk/>
          <pc:sldMk cId="854067027" sldId="362"/>
        </pc:sldMkLst>
        <pc:spChg chg="mod topLvl">
          <ac:chgData name="Gloria Thompson" userId="dce18de3-d652-4eb7-bb6d-4b39253cd399" providerId="ADAL" clId="{787A93CB-E6E0-A247-860D-72BE36F64D83}" dt="2021-05-13T17:58:06.025" v="691" actId="165"/>
          <ac:spMkLst>
            <pc:docMk/>
            <pc:sldMk cId="854067027" sldId="362"/>
            <ac:spMk id="11" creationId="{61B55642-33F7-7840-AF20-C8CF6F405FBA}"/>
          </ac:spMkLst>
        </pc:spChg>
        <pc:spChg chg="mod topLvl">
          <ac:chgData name="Gloria Thompson" userId="dce18de3-d652-4eb7-bb6d-4b39253cd399" providerId="ADAL" clId="{787A93CB-E6E0-A247-860D-72BE36F64D83}" dt="2021-05-13T17:58:06.025" v="691" actId="165"/>
          <ac:spMkLst>
            <pc:docMk/>
            <pc:sldMk cId="854067027" sldId="362"/>
            <ac:spMk id="12" creationId="{E89DE503-043B-BF49-B143-B96B3BDA3DE8}"/>
          </ac:spMkLst>
        </pc:spChg>
        <pc:spChg chg="mod topLvl">
          <ac:chgData name="Gloria Thompson" userId="dce18de3-d652-4eb7-bb6d-4b39253cd399" providerId="ADAL" clId="{787A93CB-E6E0-A247-860D-72BE36F64D83}" dt="2021-05-13T17:58:06.025" v="691" actId="165"/>
          <ac:spMkLst>
            <pc:docMk/>
            <pc:sldMk cId="854067027" sldId="362"/>
            <ac:spMk id="13" creationId="{7E1651F2-0003-2848-A01E-59F8CBA6089D}"/>
          </ac:spMkLst>
        </pc:spChg>
        <pc:spChg chg="mod topLvl">
          <ac:chgData name="Gloria Thompson" userId="dce18de3-d652-4eb7-bb6d-4b39253cd399" providerId="ADAL" clId="{787A93CB-E6E0-A247-860D-72BE36F64D83}" dt="2021-05-13T17:58:06.025" v="691" actId="165"/>
          <ac:spMkLst>
            <pc:docMk/>
            <pc:sldMk cId="854067027" sldId="362"/>
            <ac:spMk id="14" creationId="{C6BB1F12-D037-FC4D-877C-78E7C6AD32DA}"/>
          </ac:spMkLst>
        </pc:spChg>
        <pc:spChg chg="mod topLvl">
          <ac:chgData name="Gloria Thompson" userId="dce18de3-d652-4eb7-bb6d-4b39253cd399" providerId="ADAL" clId="{787A93CB-E6E0-A247-860D-72BE36F64D83}" dt="2021-05-13T17:58:06.025" v="691" actId="165"/>
          <ac:spMkLst>
            <pc:docMk/>
            <pc:sldMk cId="854067027" sldId="362"/>
            <ac:spMk id="15" creationId="{3F3DBDDA-DCDA-DE46-86F5-35C285F5CAA5}"/>
          </ac:spMkLst>
        </pc:spChg>
        <pc:spChg chg="mod topLvl">
          <ac:chgData name="Gloria Thompson" userId="dce18de3-d652-4eb7-bb6d-4b39253cd399" providerId="ADAL" clId="{787A93CB-E6E0-A247-860D-72BE36F64D83}" dt="2021-05-13T17:58:06.025" v="691" actId="165"/>
          <ac:spMkLst>
            <pc:docMk/>
            <pc:sldMk cId="854067027" sldId="362"/>
            <ac:spMk id="20" creationId="{7D30146C-42BD-F848-9ECE-26BE56207C16}"/>
          </ac:spMkLst>
        </pc:spChg>
        <pc:spChg chg="mod topLvl">
          <ac:chgData name="Gloria Thompson" userId="dce18de3-d652-4eb7-bb6d-4b39253cd399" providerId="ADAL" clId="{787A93CB-E6E0-A247-860D-72BE36F64D83}" dt="2021-05-13T17:58:06.025" v="691" actId="165"/>
          <ac:spMkLst>
            <pc:docMk/>
            <pc:sldMk cId="854067027" sldId="362"/>
            <ac:spMk id="21" creationId="{6379076E-C24B-0946-B7B7-F704E260D5C9}"/>
          </ac:spMkLst>
        </pc:spChg>
        <pc:spChg chg="mod topLvl">
          <ac:chgData name="Gloria Thompson" userId="dce18de3-d652-4eb7-bb6d-4b39253cd399" providerId="ADAL" clId="{787A93CB-E6E0-A247-860D-72BE36F64D83}" dt="2021-05-13T17:58:06.025" v="691" actId="165"/>
          <ac:spMkLst>
            <pc:docMk/>
            <pc:sldMk cId="854067027" sldId="362"/>
            <ac:spMk id="22" creationId="{F243E862-9EAC-D745-B7E4-DB18512970B3}"/>
          </ac:spMkLst>
        </pc:spChg>
        <pc:spChg chg="mod topLvl">
          <ac:chgData name="Gloria Thompson" userId="dce18de3-d652-4eb7-bb6d-4b39253cd399" providerId="ADAL" clId="{787A93CB-E6E0-A247-860D-72BE36F64D83}" dt="2021-05-13T17:58:06.025" v="691" actId="165"/>
          <ac:spMkLst>
            <pc:docMk/>
            <pc:sldMk cId="854067027" sldId="362"/>
            <ac:spMk id="23" creationId="{3BB19521-F444-5744-8400-487B7509730F}"/>
          </ac:spMkLst>
        </pc:spChg>
        <pc:spChg chg="mod ord">
          <ac:chgData name="Gloria Thompson" userId="dce18de3-d652-4eb7-bb6d-4b39253cd399" providerId="ADAL" clId="{787A93CB-E6E0-A247-860D-72BE36F64D83}" dt="2021-05-12T23:33:07.124" v="254" actId="207"/>
          <ac:spMkLst>
            <pc:docMk/>
            <pc:sldMk cId="854067027" sldId="362"/>
            <ac:spMk id="490" creationId="{00000000-0000-0000-0000-000000000000}"/>
          </ac:spMkLst>
        </pc:spChg>
        <pc:spChg chg="mod ord">
          <ac:chgData name="Gloria Thompson" userId="dce18de3-d652-4eb7-bb6d-4b39253cd399" providerId="ADAL" clId="{787A93CB-E6E0-A247-860D-72BE36F64D83}" dt="2021-05-13T00:01:05.633" v="487" actId="14100"/>
          <ac:spMkLst>
            <pc:docMk/>
            <pc:sldMk cId="854067027" sldId="362"/>
            <ac:spMk id="491" creationId="{00000000-0000-0000-0000-000000000000}"/>
          </ac:spMkLst>
        </pc:spChg>
        <pc:grpChg chg="del mod">
          <ac:chgData name="Gloria Thompson" userId="dce18de3-d652-4eb7-bb6d-4b39253cd399" providerId="ADAL" clId="{787A93CB-E6E0-A247-860D-72BE36F64D83}" dt="2021-05-13T17:58:06.025" v="691" actId="165"/>
          <ac:grpSpMkLst>
            <pc:docMk/>
            <pc:sldMk cId="854067027" sldId="362"/>
            <ac:grpSpMk id="5" creationId="{DAA13C23-8619-2744-9B82-60AF8C1651B8}"/>
          </ac:grpSpMkLst>
        </pc:grpChg>
        <pc:grpChg chg="del mod">
          <ac:chgData name="Gloria Thompson" userId="dce18de3-d652-4eb7-bb6d-4b39253cd399" providerId="ADAL" clId="{787A93CB-E6E0-A247-860D-72BE36F64D83}" dt="2021-05-13T17:58:06.025" v="691" actId="165"/>
          <ac:grpSpMkLst>
            <pc:docMk/>
            <pc:sldMk cId="854067027" sldId="362"/>
            <ac:grpSpMk id="16" creationId="{D29D1762-C322-344D-8D05-2E7922AB5BAC}"/>
          </ac:grpSpMkLst>
        </pc:grpChg>
        <pc:picChg chg="mod">
          <ac:chgData name="Gloria Thompson" userId="dce18de3-d652-4eb7-bb6d-4b39253cd399" providerId="ADAL" clId="{787A93CB-E6E0-A247-860D-72BE36F64D83}" dt="2021-05-12T23:59:07.277" v="468" actId="1076"/>
          <ac:picMkLst>
            <pc:docMk/>
            <pc:sldMk cId="854067027" sldId="362"/>
            <ac:picMk id="4" creationId="{32798AF8-8774-DB4B-9CBE-5BEA26CF6EC3}"/>
          </ac:picMkLst>
        </pc:picChg>
        <pc:cxnChg chg="mod topLvl">
          <ac:chgData name="Gloria Thompson" userId="dce18de3-d652-4eb7-bb6d-4b39253cd399" providerId="ADAL" clId="{787A93CB-E6E0-A247-860D-72BE36F64D83}" dt="2021-05-13T17:58:27.859" v="692" actId="692"/>
          <ac:cxnSpMkLst>
            <pc:docMk/>
            <pc:sldMk cId="854067027" sldId="362"/>
            <ac:cxnSpMk id="6" creationId="{FC868004-D8CB-3B48-B742-AE717D9CF08A}"/>
          </ac:cxnSpMkLst>
        </pc:cxnChg>
        <pc:cxnChg chg="mod topLvl">
          <ac:chgData name="Gloria Thompson" userId="dce18de3-d652-4eb7-bb6d-4b39253cd399" providerId="ADAL" clId="{787A93CB-E6E0-A247-860D-72BE36F64D83}" dt="2021-05-13T17:58:27.859" v="692" actId="692"/>
          <ac:cxnSpMkLst>
            <pc:docMk/>
            <pc:sldMk cId="854067027" sldId="362"/>
            <ac:cxnSpMk id="7" creationId="{BD32E283-A835-D84D-A104-6472529774F6}"/>
          </ac:cxnSpMkLst>
        </pc:cxnChg>
        <pc:cxnChg chg="mod topLvl">
          <ac:chgData name="Gloria Thompson" userId="dce18de3-d652-4eb7-bb6d-4b39253cd399" providerId="ADAL" clId="{787A93CB-E6E0-A247-860D-72BE36F64D83}" dt="2021-05-13T17:58:27.859" v="692" actId="692"/>
          <ac:cxnSpMkLst>
            <pc:docMk/>
            <pc:sldMk cId="854067027" sldId="362"/>
            <ac:cxnSpMk id="8" creationId="{D8446054-7628-0647-845B-10BDD4A11502}"/>
          </ac:cxnSpMkLst>
        </pc:cxnChg>
        <pc:cxnChg chg="mod topLvl">
          <ac:chgData name="Gloria Thompson" userId="dce18de3-d652-4eb7-bb6d-4b39253cd399" providerId="ADAL" clId="{787A93CB-E6E0-A247-860D-72BE36F64D83}" dt="2021-05-13T17:58:27.859" v="692" actId="692"/>
          <ac:cxnSpMkLst>
            <pc:docMk/>
            <pc:sldMk cId="854067027" sldId="362"/>
            <ac:cxnSpMk id="9" creationId="{4086945A-F16A-824C-986B-BCEEAE5E7C70}"/>
          </ac:cxnSpMkLst>
        </pc:cxnChg>
        <pc:cxnChg chg="mod topLvl">
          <ac:chgData name="Gloria Thompson" userId="dce18de3-d652-4eb7-bb6d-4b39253cd399" providerId="ADAL" clId="{787A93CB-E6E0-A247-860D-72BE36F64D83}" dt="2021-05-13T17:58:27.859" v="692" actId="692"/>
          <ac:cxnSpMkLst>
            <pc:docMk/>
            <pc:sldMk cId="854067027" sldId="362"/>
            <ac:cxnSpMk id="10" creationId="{4D9C94D2-15DF-D44C-8B48-DDDA92A9B618}"/>
          </ac:cxnSpMkLst>
        </pc:cxnChg>
        <pc:cxnChg chg="mod topLvl">
          <ac:chgData name="Gloria Thompson" userId="dce18de3-d652-4eb7-bb6d-4b39253cd399" providerId="ADAL" clId="{787A93CB-E6E0-A247-860D-72BE36F64D83}" dt="2021-05-13T17:58:27.859" v="692" actId="692"/>
          <ac:cxnSpMkLst>
            <pc:docMk/>
            <pc:sldMk cId="854067027" sldId="362"/>
            <ac:cxnSpMk id="17" creationId="{57DEB8FB-AF7D-364E-81F7-1BABA4760CCA}"/>
          </ac:cxnSpMkLst>
        </pc:cxnChg>
        <pc:cxnChg chg="mod topLvl">
          <ac:chgData name="Gloria Thompson" userId="dce18de3-d652-4eb7-bb6d-4b39253cd399" providerId="ADAL" clId="{787A93CB-E6E0-A247-860D-72BE36F64D83}" dt="2021-05-13T17:58:27.859" v="692" actId="692"/>
          <ac:cxnSpMkLst>
            <pc:docMk/>
            <pc:sldMk cId="854067027" sldId="362"/>
            <ac:cxnSpMk id="18" creationId="{AD7D951F-DB22-7243-A7EE-B416801F548D}"/>
          </ac:cxnSpMkLst>
        </pc:cxnChg>
        <pc:cxnChg chg="mod topLvl">
          <ac:chgData name="Gloria Thompson" userId="dce18de3-d652-4eb7-bb6d-4b39253cd399" providerId="ADAL" clId="{787A93CB-E6E0-A247-860D-72BE36F64D83}" dt="2021-05-13T17:58:27.859" v="692" actId="692"/>
          <ac:cxnSpMkLst>
            <pc:docMk/>
            <pc:sldMk cId="854067027" sldId="362"/>
            <ac:cxnSpMk id="19" creationId="{966193F7-4136-A446-AB9D-EFC19C69B391}"/>
          </ac:cxnSpMkLst>
        </pc:cxnChg>
        <pc:cxnChg chg="mod topLvl">
          <ac:chgData name="Gloria Thompson" userId="dce18de3-d652-4eb7-bb6d-4b39253cd399" providerId="ADAL" clId="{787A93CB-E6E0-A247-860D-72BE36F64D83}" dt="2021-05-13T17:58:27.859" v="692" actId="692"/>
          <ac:cxnSpMkLst>
            <pc:docMk/>
            <pc:sldMk cId="854067027" sldId="362"/>
            <ac:cxnSpMk id="24" creationId="{63D7B251-4238-CD40-8BD8-7E9D801697C9}"/>
          </ac:cxnSpMkLst>
        </pc:cxnChg>
      </pc:sldChg>
      <pc:sldChg chg="addSp modSp add mod modClrScheme chgLayout">
        <pc:chgData name="Gloria Thompson" userId="dce18de3-d652-4eb7-bb6d-4b39253cd399" providerId="ADAL" clId="{787A93CB-E6E0-A247-860D-72BE36F64D83}" dt="2021-05-13T00:01:19.283" v="488" actId="120"/>
        <pc:sldMkLst>
          <pc:docMk/>
          <pc:sldMk cId="417796683" sldId="367"/>
        </pc:sldMkLst>
        <pc:spChg chg="add mod">
          <ac:chgData name="Gloria Thompson" userId="dce18de3-d652-4eb7-bb6d-4b39253cd399" providerId="ADAL" clId="{787A93CB-E6E0-A247-860D-72BE36F64D83}" dt="2021-05-12T23:39:13.619" v="314" actId="20577"/>
          <ac:spMkLst>
            <pc:docMk/>
            <pc:sldMk cId="417796683" sldId="367"/>
            <ac:spMk id="4" creationId="{DAA5634B-BDA0-104C-8892-11FFABCA33F0}"/>
          </ac:spMkLst>
        </pc:spChg>
        <pc:spChg chg="mod ord">
          <ac:chgData name="Gloria Thompson" userId="dce18de3-d652-4eb7-bb6d-4b39253cd399" providerId="ADAL" clId="{787A93CB-E6E0-A247-860D-72BE36F64D83}" dt="2021-05-12T23:37:42.712" v="296" actId="1076"/>
          <ac:spMkLst>
            <pc:docMk/>
            <pc:sldMk cId="417796683" sldId="367"/>
            <ac:spMk id="9" creationId="{2507CA4B-53CB-284A-A5AF-F829413E755B}"/>
          </ac:spMkLst>
        </pc:spChg>
        <pc:graphicFrameChg chg="mod ord modGraphic">
          <ac:chgData name="Gloria Thompson" userId="dce18de3-d652-4eb7-bb6d-4b39253cd399" providerId="ADAL" clId="{787A93CB-E6E0-A247-860D-72BE36F64D83}" dt="2021-05-13T00:01:19.283" v="488" actId="120"/>
          <ac:graphicFrameMkLst>
            <pc:docMk/>
            <pc:sldMk cId="417796683" sldId="367"/>
            <ac:graphicFrameMk id="8" creationId="{3F5E44DF-A696-CB48-B14F-0E884BE5B099}"/>
          </ac:graphicFrameMkLst>
        </pc:graphicFrameChg>
      </pc:sldChg>
      <pc:sldChg chg="modSp add mod modClrScheme chgLayout">
        <pc:chgData name="Gloria Thompson" userId="dce18de3-d652-4eb7-bb6d-4b39253cd399" providerId="ADAL" clId="{787A93CB-E6E0-A247-860D-72BE36F64D83}" dt="2021-05-13T00:01:40.155" v="489" actId="120"/>
        <pc:sldMkLst>
          <pc:docMk/>
          <pc:sldMk cId="2919800299" sldId="368"/>
        </pc:sldMkLst>
        <pc:spChg chg="mod ord">
          <ac:chgData name="Gloria Thompson" userId="dce18de3-d652-4eb7-bb6d-4b39253cd399" providerId="ADAL" clId="{787A93CB-E6E0-A247-860D-72BE36F64D83}" dt="2021-05-12T23:42:01.478" v="340" actId="1076"/>
          <ac:spMkLst>
            <pc:docMk/>
            <pc:sldMk cId="2919800299" sldId="368"/>
            <ac:spMk id="9" creationId="{2507CA4B-53CB-284A-A5AF-F829413E755B}"/>
          </ac:spMkLst>
        </pc:spChg>
        <pc:graphicFrameChg chg="mod modGraphic">
          <ac:chgData name="Gloria Thompson" userId="dce18de3-d652-4eb7-bb6d-4b39253cd399" providerId="ADAL" clId="{787A93CB-E6E0-A247-860D-72BE36F64D83}" dt="2021-05-13T00:01:40.155" v="489" actId="120"/>
          <ac:graphicFrameMkLst>
            <pc:docMk/>
            <pc:sldMk cId="2919800299" sldId="368"/>
            <ac:graphicFrameMk id="7" creationId="{A8308D5F-2F39-8345-BD4B-4A351FE254F8}"/>
          </ac:graphicFrameMkLst>
        </pc:graphicFrameChg>
      </pc:sldChg>
      <pc:sldChg chg="modSp add mod">
        <pc:chgData name="Gloria Thompson" userId="dce18de3-d652-4eb7-bb6d-4b39253cd399" providerId="ADAL" clId="{787A93CB-E6E0-A247-860D-72BE36F64D83}" dt="2021-05-12T23:52:58.151" v="417" actId="12"/>
        <pc:sldMkLst>
          <pc:docMk/>
          <pc:sldMk cId="0" sldId="369"/>
        </pc:sldMkLst>
        <pc:spChg chg="mod">
          <ac:chgData name="Gloria Thompson" userId="dce18de3-d652-4eb7-bb6d-4b39253cd399" providerId="ADAL" clId="{787A93CB-E6E0-A247-860D-72BE36F64D83}" dt="2021-05-12T23:44:20.285" v="360" actId="207"/>
          <ac:spMkLst>
            <pc:docMk/>
            <pc:sldMk cId="0" sldId="369"/>
            <ac:spMk id="2" creationId="{45EDD7FF-FC70-CB42-A610-5F38B82155C6}"/>
          </ac:spMkLst>
        </pc:spChg>
        <pc:spChg chg="mod">
          <ac:chgData name="Gloria Thompson" userId="dce18de3-d652-4eb7-bb6d-4b39253cd399" providerId="ADAL" clId="{787A93CB-E6E0-A247-860D-72BE36F64D83}" dt="2021-05-12T23:52:58.151" v="417" actId="12"/>
          <ac:spMkLst>
            <pc:docMk/>
            <pc:sldMk cId="0" sldId="369"/>
            <ac:spMk id="3" creationId="{3F30E582-7D61-C14A-BC40-BE9AAA64ABD9}"/>
          </ac:spMkLst>
        </pc:spChg>
      </pc:sldChg>
      <pc:sldMasterChg chg="addSp delSp modSp mod setBg delSldLayout modSldLayout">
        <pc:chgData name="Gloria Thompson" userId="dce18de3-d652-4eb7-bb6d-4b39253cd399" providerId="ADAL" clId="{787A93CB-E6E0-A247-860D-72BE36F64D83}" dt="2021-05-13T18:29:21.506" v="693" actId="735"/>
        <pc:sldMasterMkLst>
          <pc:docMk/>
          <pc:sldMasterMk cId="0" sldId="2147483648"/>
        </pc:sldMasterMkLst>
        <pc:spChg chg="add del mod">
          <ac:chgData name="Gloria Thompson" userId="dce18de3-d652-4eb7-bb6d-4b39253cd399" providerId="ADAL" clId="{787A93CB-E6E0-A247-860D-72BE36F64D83}" dt="2021-05-12T23:16:13.218" v="14" actId="478"/>
          <ac:spMkLst>
            <pc:docMk/>
            <pc:sldMasterMk cId="0" sldId="2147483648"/>
            <ac:spMk id="2" creationId="{C6F92A0D-31ED-524B-AA87-D6EDC4018F0C}"/>
          </ac:spMkLst>
        </pc:spChg>
        <pc:spChg chg="add del mod">
          <ac:chgData name="Gloria Thompson" userId="dce18de3-d652-4eb7-bb6d-4b39253cd399" providerId="ADAL" clId="{787A93CB-E6E0-A247-860D-72BE36F64D83}" dt="2021-05-12T23:21:57.197" v="58" actId="21"/>
          <ac:spMkLst>
            <pc:docMk/>
            <pc:sldMasterMk cId="0" sldId="2147483648"/>
            <ac:spMk id="5" creationId="{C2A6DCD8-0C0B-8C4D-8515-C996BFE6EC65}"/>
          </ac:spMkLst>
        </pc:spChg>
        <pc:spChg chg="add del mod">
          <ac:chgData name="Gloria Thompson" userId="dce18de3-d652-4eb7-bb6d-4b39253cd399" providerId="ADAL" clId="{787A93CB-E6E0-A247-860D-72BE36F64D83}" dt="2021-05-12T23:21:57.197" v="58" actId="21"/>
          <ac:spMkLst>
            <pc:docMk/>
            <pc:sldMasterMk cId="0" sldId="2147483648"/>
            <ac:spMk id="6" creationId="{4B8D1138-FDE3-0F4F-BDDC-DEC14097662F}"/>
          </ac:spMkLst>
        </pc:spChg>
        <pc:spChg chg="del mod">
          <ac:chgData name="Gloria Thompson" userId="dce18de3-d652-4eb7-bb6d-4b39253cd399" providerId="ADAL" clId="{787A93CB-E6E0-A247-860D-72BE36F64D83}" dt="2021-05-12T23:17:27.112" v="22" actId="478"/>
          <ac:spMkLst>
            <pc:docMk/>
            <pc:sldMasterMk cId="0" sldId="2147483648"/>
            <ac:spMk id="1026" creationId="{00000000-0000-0000-0000-000000000000}"/>
          </ac:spMkLst>
        </pc:spChg>
        <pc:spChg chg="del mod">
          <ac:chgData name="Gloria Thompson" userId="dce18de3-d652-4eb7-bb6d-4b39253cd399" providerId="ADAL" clId="{787A93CB-E6E0-A247-860D-72BE36F64D83}" dt="2021-05-12T23:17:27.958" v="23" actId="478"/>
          <ac:spMkLst>
            <pc:docMk/>
            <pc:sldMasterMk cId="0" sldId="2147483648"/>
            <ac:spMk id="1027" creationId="{00000000-0000-0000-0000-000000000000}"/>
          </ac:spMkLst>
        </pc:spChg>
        <pc:sldLayoutChg chg="addSp delSp modSp mod">
          <pc:chgData name="Gloria Thompson" userId="dce18de3-d652-4eb7-bb6d-4b39253cd399" providerId="ADAL" clId="{787A93CB-E6E0-A247-860D-72BE36F64D83}" dt="2021-05-12T23:22:24.094" v="65" actId="6014"/>
          <pc:sldLayoutMkLst>
            <pc:docMk/>
            <pc:sldMasterMk cId="0" sldId="2147483648"/>
            <pc:sldLayoutMk cId="1400481998" sldId="2147483767"/>
          </pc:sldLayoutMkLst>
          <pc:spChg chg="del">
            <ac:chgData name="Gloria Thompson" userId="dce18de3-d652-4eb7-bb6d-4b39253cd399" providerId="ADAL" clId="{787A93CB-E6E0-A247-860D-72BE36F64D83}" dt="2021-05-12T23:20:30.100" v="42" actId="478"/>
            <ac:spMkLst>
              <pc:docMk/>
              <pc:sldMasterMk cId="0" sldId="2147483648"/>
              <pc:sldLayoutMk cId="1400481998" sldId="2147483767"/>
              <ac:spMk id="3" creationId="{00000000-0000-0000-0000-000000000000}"/>
            </ac:spMkLst>
          </pc:spChg>
          <pc:spChg chg="add mod">
            <ac:chgData name="Gloria Thompson" userId="dce18de3-d652-4eb7-bb6d-4b39253cd399" providerId="ADAL" clId="{787A93CB-E6E0-A247-860D-72BE36F64D83}" dt="2021-05-12T23:21:59.155" v="59"/>
            <ac:spMkLst>
              <pc:docMk/>
              <pc:sldMasterMk cId="0" sldId="2147483648"/>
              <pc:sldLayoutMk cId="1400481998" sldId="2147483767"/>
              <ac:spMk id="6" creationId="{AC1B9E39-5D4A-144C-8134-91AB77E36C1A}"/>
            </ac:spMkLst>
          </pc:spChg>
          <pc:spChg chg="del mod">
            <ac:chgData name="Gloria Thompson" userId="dce18de3-d652-4eb7-bb6d-4b39253cd399" providerId="ADAL" clId="{787A93CB-E6E0-A247-860D-72BE36F64D83}" dt="2021-05-12T23:20:24.222" v="41" actId="478"/>
            <ac:spMkLst>
              <pc:docMk/>
              <pc:sldMasterMk cId="0" sldId="2147483648"/>
              <pc:sldLayoutMk cId="1400481998" sldId="2147483767"/>
              <ac:spMk id="7" creationId="{00000000-0000-0000-0000-000000000000}"/>
            </ac:spMkLst>
          </pc:spChg>
          <pc:spChg chg="add mod">
            <ac:chgData name="Gloria Thompson" userId="dce18de3-d652-4eb7-bb6d-4b39253cd399" providerId="ADAL" clId="{787A93CB-E6E0-A247-860D-72BE36F64D83}" dt="2021-05-12T23:21:59.155" v="59"/>
            <ac:spMkLst>
              <pc:docMk/>
              <pc:sldMasterMk cId="0" sldId="2147483648"/>
              <pc:sldLayoutMk cId="1400481998" sldId="2147483767"/>
              <ac:spMk id="8" creationId="{A32291EC-DB1B-474F-B50C-11863FA2DE0C}"/>
            </ac:spMkLst>
          </pc:spChg>
          <pc:picChg chg="del mod">
            <ac:chgData name="Gloria Thompson" userId="dce18de3-d652-4eb7-bb6d-4b39253cd399" providerId="ADAL" clId="{787A93CB-E6E0-A247-860D-72BE36F64D83}" dt="2021-05-12T23:20:44.004" v="49" actId="478"/>
            <ac:picMkLst>
              <pc:docMk/>
              <pc:sldMasterMk cId="0" sldId="2147483648"/>
              <pc:sldLayoutMk cId="1400481998" sldId="2147483767"/>
              <ac:picMk id="5" creationId="{00000000-0000-0000-0000-000000000000}"/>
            </ac:picMkLst>
          </pc:picChg>
        </pc:sldLayoutChg>
        <pc:sldLayoutChg chg="addSp delSp modSp mod">
          <pc:chgData name="Gloria Thompson" userId="dce18de3-d652-4eb7-bb6d-4b39253cd399" providerId="ADAL" clId="{787A93CB-E6E0-A247-860D-72BE36F64D83}" dt="2021-05-12T23:22:10.741" v="63" actId="6014"/>
          <pc:sldLayoutMkLst>
            <pc:docMk/>
            <pc:sldMasterMk cId="0" sldId="2147483648"/>
            <pc:sldLayoutMk cId="3440348448" sldId="2147483768"/>
          </pc:sldLayoutMkLst>
          <pc:spChg chg="del">
            <ac:chgData name="Gloria Thompson" userId="dce18de3-d652-4eb7-bb6d-4b39253cd399" providerId="ADAL" clId="{787A93CB-E6E0-A247-860D-72BE36F64D83}" dt="2021-05-12T23:22:03.454" v="60" actId="478"/>
            <ac:spMkLst>
              <pc:docMk/>
              <pc:sldMasterMk cId="0" sldId="2147483648"/>
              <pc:sldLayoutMk cId="3440348448" sldId="2147483768"/>
              <ac:spMk id="2" creationId="{00000000-0000-0000-0000-000000000000}"/>
            </ac:spMkLst>
          </pc:spChg>
          <pc:spChg chg="add del mod">
            <ac:chgData name="Gloria Thompson" userId="dce18de3-d652-4eb7-bb6d-4b39253cd399" providerId="ADAL" clId="{787A93CB-E6E0-A247-860D-72BE36F64D83}" dt="2021-05-12T23:22:05.688" v="62" actId="478"/>
            <ac:spMkLst>
              <pc:docMk/>
              <pc:sldMasterMk cId="0" sldId="2147483648"/>
              <pc:sldLayoutMk cId="3440348448" sldId="2147483768"/>
              <ac:spMk id="4" creationId="{25386184-06C1-A647-B733-79B30CFCE069}"/>
            </ac:spMkLst>
          </pc:spChg>
          <pc:spChg chg="del">
            <ac:chgData name="Gloria Thompson" userId="dce18de3-d652-4eb7-bb6d-4b39253cd399" providerId="ADAL" clId="{787A93CB-E6E0-A247-860D-72BE36F64D83}" dt="2021-05-12T23:21:48.408" v="57" actId="478"/>
            <ac:spMkLst>
              <pc:docMk/>
              <pc:sldMasterMk cId="0" sldId="2147483648"/>
              <pc:sldLayoutMk cId="3440348448" sldId="2147483768"/>
              <ac:spMk id="5" creationId="{46A7764A-47AD-9E47-8B37-8076B4F39E7E}"/>
            </ac:spMkLst>
          </pc:spChg>
          <pc:spChg chg="add del mod">
            <ac:chgData name="Gloria Thompson" userId="dce18de3-d652-4eb7-bb6d-4b39253cd399" providerId="ADAL" clId="{787A93CB-E6E0-A247-860D-72BE36F64D83}" dt="2021-05-12T23:22:05.688" v="62" actId="478"/>
            <ac:spMkLst>
              <pc:docMk/>
              <pc:sldMasterMk cId="0" sldId="2147483648"/>
              <pc:sldLayoutMk cId="3440348448" sldId="2147483768"/>
              <ac:spMk id="6" creationId="{5A4A4210-9596-AD4D-9230-A9C9F0E9EC12}"/>
            </ac:spMkLst>
          </pc:spChg>
        </pc:sldLayoutChg>
        <pc:sldLayoutChg chg="modSp del">
          <pc:chgData name="Gloria Thompson" userId="dce18de3-d652-4eb7-bb6d-4b39253cd399" providerId="ADAL" clId="{787A93CB-E6E0-A247-860D-72BE36F64D83}" dt="2021-05-12T23:20:37.326" v="43" actId="2696"/>
          <pc:sldLayoutMkLst>
            <pc:docMk/>
            <pc:sldMasterMk cId="0" sldId="2147483648"/>
            <pc:sldLayoutMk cId="3810510079" sldId="2147483768"/>
          </pc:sldLayoutMkLst>
          <pc:spChg chg="mod">
            <ac:chgData name="Gloria Thompson" userId="dce18de3-d652-4eb7-bb6d-4b39253cd399" providerId="ADAL" clId="{787A93CB-E6E0-A247-860D-72BE36F64D83}" dt="2021-05-12T23:17:27.112" v="22" actId="478"/>
            <ac:spMkLst>
              <pc:docMk/>
              <pc:sldMasterMk cId="0" sldId="2147483648"/>
              <pc:sldLayoutMk cId="3810510079" sldId="2147483768"/>
              <ac:spMk id="2" creationId="{00000000-0000-0000-0000-000000000000}"/>
            </ac:spMkLst>
          </pc:spChg>
          <pc:spChg chg="mod">
            <ac:chgData name="Gloria Thompson" userId="dce18de3-d652-4eb7-bb6d-4b39253cd399" providerId="ADAL" clId="{787A93CB-E6E0-A247-860D-72BE36F64D83}" dt="2021-05-12T23:17:27.958" v="23" actId="478"/>
            <ac:spMkLst>
              <pc:docMk/>
              <pc:sldMasterMk cId="0" sldId="2147483648"/>
              <pc:sldLayoutMk cId="3810510079" sldId="2147483768"/>
              <ac:spMk id="3" creationId="{00000000-0000-0000-0000-000000000000}"/>
            </ac:spMkLst>
          </pc:spChg>
        </pc:sldLayoutChg>
        <pc:sldLayoutChg chg="del">
          <pc:chgData name="Gloria Thompson" userId="dce18de3-d652-4eb7-bb6d-4b39253cd399" providerId="ADAL" clId="{787A93CB-E6E0-A247-860D-72BE36F64D83}" dt="2021-05-12T23:15:13.815" v="6" actId="2696"/>
          <pc:sldLayoutMkLst>
            <pc:docMk/>
            <pc:sldMasterMk cId="0" sldId="2147483648"/>
            <pc:sldLayoutMk cId="2358886577" sldId="2147483769"/>
          </pc:sldLayoutMkLst>
        </pc:sldLayoutChg>
        <pc:sldLayoutChg chg="modSp del">
          <pc:chgData name="Gloria Thompson" userId="dce18de3-d652-4eb7-bb6d-4b39253cd399" providerId="ADAL" clId="{787A93CB-E6E0-A247-860D-72BE36F64D83}" dt="2021-05-12T23:20:37.371" v="45" actId="2696"/>
          <pc:sldLayoutMkLst>
            <pc:docMk/>
            <pc:sldMasterMk cId="0" sldId="2147483648"/>
            <pc:sldLayoutMk cId="375413549" sldId="2147483770"/>
          </pc:sldLayoutMkLst>
          <pc:spChg chg="mod">
            <ac:chgData name="Gloria Thompson" userId="dce18de3-d652-4eb7-bb6d-4b39253cd399" providerId="ADAL" clId="{787A93CB-E6E0-A247-860D-72BE36F64D83}" dt="2021-05-12T23:17:27.112" v="22" actId="478"/>
            <ac:spMkLst>
              <pc:docMk/>
              <pc:sldMasterMk cId="0" sldId="2147483648"/>
              <pc:sldLayoutMk cId="375413549" sldId="2147483770"/>
              <ac:spMk id="2" creationId="{00000000-0000-0000-0000-000000000000}"/>
            </ac:spMkLst>
          </pc:spChg>
        </pc:sldLayoutChg>
        <pc:sldLayoutChg chg="del">
          <pc:chgData name="Gloria Thompson" userId="dce18de3-d652-4eb7-bb6d-4b39253cd399" providerId="ADAL" clId="{787A93CB-E6E0-A247-860D-72BE36F64D83}" dt="2021-05-12T23:15:11.768" v="5" actId="2696"/>
          <pc:sldLayoutMkLst>
            <pc:docMk/>
            <pc:sldMasterMk cId="0" sldId="2147483648"/>
            <pc:sldLayoutMk cId="2332387753" sldId="2147483771"/>
          </pc:sldLayoutMkLst>
        </pc:sldLayoutChg>
        <pc:sldLayoutChg chg="modSp del">
          <pc:chgData name="Gloria Thompson" userId="dce18de3-d652-4eb7-bb6d-4b39253cd399" providerId="ADAL" clId="{787A93CB-E6E0-A247-860D-72BE36F64D83}" dt="2021-05-12T23:20:37.387" v="47" actId="2696"/>
          <pc:sldLayoutMkLst>
            <pc:docMk/>
            <pc:sldMasterMk cId="0" sldId="2147483648"/>
            <pc:sldLayoutMk cId="1762118535" sldId="2147483772"/>
          </pc:sldLayoutMkLst>
          <pc:spChg chg="mod">
            <ac:chgData name="Gloria Thompson" userId="dce18de3-d652-4eb7-bb6d-4b39253cd399" providerId="ADAL" clId="{787A93CB-E6E0-A247-860D-72BE36F64D83}" dt="2021-05-12T23:17:27.112" v="22" actId="478"/>
            <ac:spMkLst>
              <pc:docMk/>
              <pc:sldMasterMk cId="0" sldId="2147483648"/>
              <pc:sldLayoutMk cId="1762118535" sldId="2147483772"/>
              <ac:spMk id="2" creationId="{00000000-0000-0000-0000-000000000000}"/>
            </ac:spMkLst>
          </pc:spChg>
        </pc:sldLayoutChg>
        <pc:sldLayoutChg chg="del">
          <pc:chgData name="Gloria Thompson" userId="dce18de3-d652-4eb7-bb6d-4b39253cd399" providerId="ADAL" clId="{787A93CB-E6E0-A247-860D-72BE36F64D83}" dt="2021-05-12T23:20:37.369" v="44" actId="2696"/>
          <pc:sldLayoutMkLst>
            <pc:docMk/>
            <pc:sldMasterMk cId="0" sldId="2147483648"/>
            <pc:sldLayoutMk cId="2241227600" sldId="2147483773"/>
          </pc:sldLayoutMkLst>
        </pc:sldLayoutChg>
        <pc:sldLayoutChg chg="del">
          <pc:chgData name="Gloria Thompson" userId="dce18de3-d652-4eb7-bb6d-4b39253cd399" providerId="ADAL" clId="{787A93CB-E6E0-A247-860D-72BE36F64D83}" dt="2021-05-12T23:15:09.777" v="4" actId="2696"/>
          <pc:sldLayoutMkLst>
            <pc:docMk/>
            <pc:sldMasterMk cId="0" sldId="2147483648"/>
            <pc:sldLayoutMk cId="2107910269" sldId="2147483774"/>
          </pc:sldLayoutMkLst>
        </pc:sldLayoutChg>
        <pc:sldLayoutChg chg="del">
          <pc:chgData name="Gloria Thompson" userId="dce18de3-d652-4eb7-bb6d-4b39253cd399" providerId="ADAL" clId="{787A93CB-E6E0-A247-860D-72BE36F64D83}" dt="2021-05-12T23:15:01.839" v="2" actId="2696"/>
          <pc:sldLayoutMkLst>
            <pc:docMk/>
            <pc:sldMasterMk cId="0" sldId="2147483648"/>
            <pc:sldLayoutMk cId="152154273" sldId="2147483775"/>
          </pc:sldLayoutMkLst>
        </pc:sldLayoutChg>
        <pc:sldLayoutChg chg="del">
          <pc:chgData name="Gloria Thompson" userId="dce18de3-d652-4eb7-bb6d-4b39253cd399" providerId="ADAL" clId="{787A93CB-E6E0-A247-860D-72BE36F64D83}" dt="2021-05-12T23:14:59.803" v="1" actId="2696"/>
          <pc:sldLayoutMkLst>
            <pc:docMk/>
            <pc:sldMasterMk cId="0" sldId="2147483648"/>
            <pc:sldLayoutMk cId="2598195525" sldId="2147483776"/>
          </pc:sldLayoutMkLst>
        </pc:sldLayoutChg>
        <pc:sldLayoutChg chg="del">
          <pc:chgData name="Gloria Thompson" userId="dce18de3-d652-4eb7-bb6d-4b39253cd399" providerId="ADAL" clId="{787A93CB-E6E0-A247-860D-72BE36F64D83}" dt="2021-05-12T23:20:37.386" v="46" actId="2696"/>
          <pc:sldLayoutMkLst>
            <pc:docMk/>
            <pc:sldMasterMk cId="0" sldId="2147483648"/>
            <pc:sldLayoutMk cId="1706896577" sldId="2147483777"/>
          </pc:sldLayoutMkLst>
        </pc:sldLayoutChg>
        <pc:sldLayoutChg chg="del">
          <pc:chgData name="Gloria Thompson" userId="dce18de3-d652-4eb7-bb6d-4b39253cd399" providerId="ADAL" clId="{787A93CB-E6E0-A247-860D-72BE36F64D83}" dt="2021-05-12T23:15:05.545" v="3" actId="2696"/>
          <pc:sldLayoutMkLst>
            <pc:docMk/>
            <pc:sldMasterMk cId="0" sldId="2147483648"/>
            <pc:sldLayoutMk cId="1611829806" sldId="2147483778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3F69A4F5-7DAD-4C6C-9A6C-523B27B8348B}" type="datetimeFigureOut">
              <a:rPr lang="en-US"/>
              <a:pPr>
                <a:defRPr/>
              </a:pPr>
              <a:t>5/13/21</a:t>
            </a:fld>
            <a:endParaRPr lang="en-US"/>
          </a:p>
        </p:txBody>
      </p:sp>
      <p:sp>
        <p:nvSpPr>
          <p:cNvPr id="542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42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6B935CE-430D-4123-8AB4-8640F0223A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465138" eaLnBrk="1" hangingPunct="1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465138" eaLnBrk="1" hangingPunct="1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9256127F-811B-43D4-9C5F-8F2CA582492B}" type="datetimeFigureOut">
              <a:rPr lang="en-US"/>
              <a:pPr>
                <a:defRPr/>
              </a:pPr>
              <a:t>5/13/21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701675" y="4416425"/>
            <a:ext cx="560705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465138" eaLnBrk="1" hangingPunct="1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465138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E65122B-251D-4192-ABC1-6C01A0EF5B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74E789-3A37-4428-83EE-E56EE2B100E8}" type="slidenum">
              <a:rPr lang="en-US" altLang="en-US" smtClean="0"/>
              <a:pPr>
                <a:spcBef>
                  <a:spcPct val="0"/>
                </a:spcBef>
              </a:pPr>
              <a:t>2</a:t>
            </a:fld>
            <a:endParaRPr lang="en-US" altLang="en-US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A9ED5F9-AB4B-472F-9943-7D549F0BEA3D}" type="slidenum">
              <a:rPr lang="en-US" altLang="en-US" smtClean="0"/>
              <a:pPr>
                <a:spcBef>
                  <a:spcPct val="0"/>
                </a:spcBef>
              </a:pPr>
              <a:t>15</a:t>
            </a:fld>
            <a:endParaRPr lang="en-US" alt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DE27771-9DC3-4875-B13F-070BCA2A9B37}" type="slidenum">
              <a:rPr lang="en-US" altLang="en-US" smtClean="0"/>
              <a:pPr>
                <a:spcBef>
                  <a:spcPct val="0"/>
                </a:spcBef>
              </a:pPr>
              <a:t>3</a:t>
            </a:fld>
            <a:endParaRPr lang="en-US" altLang="en-US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65093F6-A2EE-4AE8-A714-2214A55874A0}" type="slidenum">
              <a:rPr lang="en-US" altLang="en-US" smtClean="0"/>
              <a:pPr>
                <a:spcBef>
                  <a:spcPct val="0"/>
                </a:spcBef>
              </a:pPr>
              <a:t>4</a:t>
            </a:fld>
            <a:endParaRPr lang="en-US" altLang="en-US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929790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4A425F6-51F5-4915-86C0-A42AB59408E7}" type="slidenum">
              <a:rPr lang="en-US" altLang="en-US" smtClean="0"/>
              <a:pPr>
                <a:spcBef>
                  <a:spcPct val="0"/>
                </a:spcBef>
              </a:pPr>
              <a:t>7</a:t>
            </a:fld>
            <a:endParaRPr lang="en-US" altLang="en-US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387CD91-C857-4BDD-A26A-2BF10FE7B865}" type="slidenum">
              <a:rPr lang="en-US" altLang="en-US" smtClean="0"/>
              <a:pPr>
                <a:spcBef>
                  <a:spcPct val="0"/>
                </a:spcBef>
              </a:pPr>
              <a:t>9</a:t>
            </a:fld>
            <a:endParaRPr lang="en-US" altLang="en-US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CD5F410-07CB-436E-8B52-4E9AF8A38972}" type="slidenum">
              <a:rPr lang="en-US" altLang="en-US" smtClean="0"/>
              <a:pPr>
                <a:spcBef>
                  <a:spcPct val="0"/>
                </a:spcBef>
              </a:pPr>
              <a:t>11</a:t>
            </a:fld>
            <a:endParaRPr lang="en-US" altLang="en-US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C4523BC-8628-43A2-9C12-E6BF4082657D}" type="slidenum">
              <a:rPr lang="en-US" altLang="en-US" smtClean="0"/>
              <a:pPr>
                <a:spcBef>
                  <a:spcPct val="0"/>
                </a:spcBef>
              </a:pPr>
              <a:t>13</a:t>
            </a:fld>
            <a:endParaRPr lang="en-US" altLang="en-US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FF16F04-E576-4405-B2B3-48C26C580D47}" type="slidenum">
              <a:rPr lang="en-US" altLang="en-US" smtClean="0"/>
              <a:pPr>
                <a:spcBef>
                  <a:spcPct val="0"/>
                </a:spcBef>
              </a:pPr>
              <a:t>14</a:t>
            </a:fld>
            <a:endParaRPr lang="en-US" altLang="en-US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6091" y="6204111"/>
            <a:ext cx="1706880" cy="43215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C1B9E39-5D4A-144C-8134-91AB77E36C1A}"/>
              </a:ext>
            </a:extLst>
          </p:cNvPr>
          <p:cNvSpPr txBox="1">
            <a:spLocks/>
          </p:cNvSpPr>
          <p:nvPr userDrawn="1"/>
        </p:nvSpPr>
        <p:spPr>
          <a:xfrm>
            <a:off x="533400" y="1143001"/>
            <a:ext cx="10363200" cy="523240"/>
          </a:xfrm>
          <a:prstGeom prst="rect">
            <a:avLst/>
          </a:prstGeom>
        </p:spPr>
        <p:txBody>
          <a:bodyPr anchor="t"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dirty="0">
                <a:solidFill>
                  <a:srgbClr val="001232"/>
                </a:solidFill>
              </a:rPr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32291EC-DB1B-474F-B50C-11863FA2DE0C}"/>
              </a:ext>
            </a:extLst>
          </p:cNvPr>
          <p:cNvSpPr txBox="1">
            <a:spLocks/>
          </p:cNvSpPr>
          <p:nvPr userDrawn="1"/>
        </p:nvSpPr>
        <p:spPr bwMode="auto">
          <a:xfrm>
            <a:off x="552450" y="2062480"/>
            <a:ext cx="11049000" cy="3860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>
                <a:solidFill>
                  <a:srgbClr val="001232"/>
                </a:solidFill>
              </a:rPr>
              <a:t>Click to edit Master text styles</a:t>
            </a:r>
          </a:p>
          <a:p>
            <a:pPr lvl="1"/>
            <a:r>
              <a:rPr lang="en-US" altLang="en-US" dirty="0">
                <a:solidFill>
                  <a:srgbClr val="001232"/>
                </a:solidFill>
              </a:rPr>
              <a:t>Second </a:t>
            </a:r>
            <a:r>
              <a:rPr lang="en-US" altLang="en-US" dirty="0" err="1">
                <a:solidFill>
                  <a:srgbClr val="001232"/>
                </a:solidFill>
              </a:rPr>
              <a:t>levelThird</a:t>
            </a:r>
            <a:r>
              <a:rPr lang="en-US" altLang="en-US" dirty="0">
                <a:solidFill>
                  <a:srgbClr val="001232"/>
                </a:solidFill>
              </a:rPr>
              <a:t> level</a:t>
            </a:r>
          </a:p>
          <a:p>
            <a:pPr lvl="3"/>
            <a:r>
              <a:rPr lang="en-US" altLang="en-US" dirty="0">
                <a:solidFill>
                  <a:srgbClr val="001232"/>
                </a:solidFill>
              </a:rPr>
              <a:t>Fourth level</a:t>
            </a:r>
          </a:p>
          <a:p>
            <a:pPr lvl="4"/>
            <a:r>
              <a:rPr lang="en-US" altLang="en-US" dirty="0">
                <a:solidFill>
                  <a:srgbClr val="001232"/>
                </a:solidFill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00481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0348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 Points Slide" userDrawn="1">
  <p:cSld name="Bullet Points Slide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23478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0">
          <p15:clr>
            <a:srgbClr val="FBAE40"/>
          </p15:clr>
        </p15:guide>
        <p15:guide id="2" pos="384">
          <p15:clr>
            <a:srgbClr val="FBAE40"/>
          </p15:clr>
        </p15:guide>
        <p15:guide id="3" orient="horz" pos="4080">
          <p15:clr>
            <a:srgbClr val="FBAE40"/>
          </p15:clr>
        </p15:guide>
        <p15:guide id="4" pos="7296">
          <p15:clr>
            <a:srgbClr val="FBAE40"/>
          </p15:clr>
        </p15:guide>
        <p15:guide id="5" orient="horz" pos="158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Slide" userDrawn="1">
  <p:cSld name="Table Slide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92143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0">
          <p15:clr>
            <a:srgbClr val="FBAE40"/>
          </p15:clr>
        </p15:guide>
        <p15:guide id="2" pos="384">
          <p15:clr>
            <a:srgbClr val="FBAE40"/>
          </p15:clr>
        </p15:guide>
        <p15:guide id="3" orient="horz" pos="4080">
          <p15:clr>
            <a:srgbClr val="FBAE40"/>
          </p15:clr>
        </p15:guide>
        <p15:guide id="4" pos="7296">
          <p15:clr>
            <a:srgbClr val="FBAE40"/>
          </p15:clr>
        </p15:guide>
        <p15:guide id="5" orient="horz" pos="1584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1143001"/>
            <a:ext cx="10363200" cy="523240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6A7764A-47AD-9E47-8B37-8076B4F39E7E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552450" y="2062480"/>
            <a:ext cx="11049000" cy="3860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69386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2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400" b="1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36" userDrawn="1">
          <p15:clr>
            <a:srgbClr val="F26B43"/>
          </p15:clr>
        </p15:guide>
        <p15:guide id="3" pos="7320" userDrawn="1">
          <p15:clr>
            <a:srgbClr val="F26B43"/>
          </p15:clr>
        </p15:guide>
        <p15:guide id="4" orient="horz" pos="4008" userDrawn="1">
          <p15:clr>
            <a:srgbClr val="F26B43"/>
          </p15:clr>
        </p15:guide>
        <p15:guide id="5" orient="horz" pos="1296" userDrawn="1">
          <p15:clr>
            <a:srgbClr val="F26B43"/>
          </p15:clr>
        </p15:guide>
        <p15:guide id="6" orient="horz" pos="720" userDrawn="1">
          <p15:clr>
            <a:srgbClr val="F26B43"/>
          </p15:clr>
        </p15:guide>
        <p15:guide id="7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43;p1">
            <a:extLst>
              <a:ext uri="{FF2B5EF4-FFF2-40B4-BE49-F238E27FC236}">
                <a16:creationId xmlns:a16="http://schemas.microsoft.com/office/drawing/2014/main" id="{862F3AEE-8807-AF4B-A2E0-504A85B9297F}"/>
              </a:ext>
            </a:extLst>
          </p:cNvPr>
          <p:cNvSpPr txBox="1">
            <a:spLocks/>
          </p:cNvSpPr>
          <p:nvPr/>
        </p:nvSpPr>
        <p:spPr bwMode="auto">
          <a:xfrm>
            <a:off x="1066495" y="2057400"/>
            <a:ext cx="10059010" cy="1380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2800"/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rgbClr val="00133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Primordial Sound Meditation</a:t>
            </a:r>
          </a:p>
          <a:p>
            <a:pPr marL="0" indent="0" algn="ctr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2800"/>
              <a:buFont typeface="Arial" panose="020B0604020202020204" pitchFamily="34" charset="0"/>
              <a:buNone/>
            </a:pPr>
            <a:r>
              <a:rPr lang="en-US" sz="2400" dirty="0">
                <a:solidFill>
                  <a:srgbClr val="00133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Session 1: Introduction to Primordial Sound Meditation</a:t>
            </a:r>
          </a:p>
        </p:txBody>
      </p:sp>
      <p:sp>
        <p:nvSpPr>
          <p:cNvPr id="5" name="Google Shape;244;p1">
            <a:extLst>
              <a:ext uri="{FF2B5EF4-FFF2-40B4-BE49-F238E27FC236}">
                <a16:creationId xmlns:a16="http://schemas.microsoft.com/office/drawing/2014/main" id="{2A9B946F-774F-4C4A-A2AA-82F6F318B064}"/>
              </a:ext>
            </a:extLst>
          </p:cNvPr>
          <p:cNvSpPr txBox="1">
            <a:spLocks/>
          </p:cNvSpPr>
          <p:nvPr/>
        </p:nvSpPr>
        <p:spPr bwMode="auto">
          <a:xfrm>
            <a:off x="3900668" y="3851801"/>
            <a:ext cx="4390663" cy="1435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1300"/>
              <a:buFont typeface="Arial" panose="020B0604020202020204" pitchFamily="34" charset="0"/>
              <a:buNone/>
            </a:pPr>
            <a:r>
              <a:rPr lang="en-US" sz="1400" dirty="0">
                <a:solidFill>
                  <a:srgbClr val="00133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Your name</a:t>
            </a:r>
          </a:p>
          <a:p>
            <a:pPr marL="0" indent="0" algn="ctr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1300"/>
              <a:buFont typeface="Arial" panose="020B0604020202020204" pitchFamily="34" charset="0"/>
              <a:buNone/>
            </a:pPr>
            <a:r>
              <a:rPr lang="en-US" sz="1400" dirty="0">
                <a:solidFill>
                  <a:srgbClr val="00133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Instructor title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1143000"/>
            <a:ext cx="10972800" cy="674783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001232"/>
                </a:solidFill>
              </a:rPr>
              <a:t>Meditation and Conscious Choice Making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533400" y="2057400"/>
            <a:ext cx="5562600" cy="2982818"/>
          </a:xfrm>
          <a:prstGeom prst="rect">
            <a:avLst/>
          </a:prstGeom>
        </p:spPr>
        <p:txBody>
          <a:bodyPr/>
          <a:lstStyle/>
          <a:p>
            <a:pPr marL="0" indent="0" eaLnBrk="1" hangingPunct="1">
              <a:spcBef>
                <a:spcPts val="1176"/>
              </a:spcBef>
              <a:buFontTx/>
              <a:buNone/>
            </a:pPr>
            <a:r>
              <a:rPr lang="en-US" altLang="en-US" dirty="0">
                <a:solidFill>
                  <a:srgbClr val="001232"/>
                </a:solidFill>
              </a:rPr>
              <a:t>The choices we make are made based on past actions (karma), which create unique memories (</a:t>
            </a:r>
            <a:r>
              <a:rPr lang="en-US" altLang="en-US" dirty="0" err="1">
                <a:solidFill>
                  <a:srgbClr val="001232"/>
                </a:solidFill>
              </a:rPr>
              <a:t>sanskara</a:t>
            </a:r>
            <a:r>
              <a:rPr lang="en-US" altLang="en-US" dirty="0">
                <a:solidFill>
                  <a:srgbClr val="001232"/>
                </a:solidFill>
              </a:rPr>
              <a:t>) and desires (</a:t>
            </a:r>
            <a:r>
              <a:rPr lang="en-US" altLang="en-US" dirty="0" err="1">
                <a:solidFill>
                  <a:srgbClr val="001232"/>
                </a:solidFill>
              </a:rPr>
              <a:t>vasanas</a:t>
            </a:r>
            <a:r>
              <a:rPr lang="en-US" altLang="en-US" dirty="0">
                <a:solidFill>
                  <a:srgbClr val="001232"/>
                </a:solidFill>
              </a:rPr>
              <a:t>), which prompt future action.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1143000"/>
            <a:ext cx="10972800" cy="1143000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001232"/>
                </a:solidFill>
              </a:rPr>
              <a:t>Basics of Meditation</a:t>
            </a:r>
          </a:p>
        </p:txBody>
      </p:sp>
      <p:sp>
        <p:nvSpPr>
          <p:cNvPr id="31747" name="Text Box 6"/>
          <p:cNvSpPr txBox="1">
            <a:spLocks noChangeArrowheads="1"/>
          </p:cNvSpPr>
          <p:nvPr/>
        </p:nvSpPr>
        <p:spPr bwMode="auto">
          <a:xfrm>
            <a:off x="533400" y="2057400"/>
            <a:ext cx="5562600" cy="1621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7472" indent="-347472" eaLnBrk="1" hangingPunct="1">
              <a:spcBef>
                <a:spcPct val="70000"/>
              </a:spcBef>
            </a:pPr>
            <a:r>
              <a:rPr lang="en-US" altLang="en-US" sz="1400" dirty="0">
                <a:solidFill>
                  <a:srgbClr val="00123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Primordial Sound Meditation takes you beyond mind, intellect and ego</a:t>
            </a:r>
          </a:p>
          <a:p>
            <a:pPr marL="347472" indent="-347472" eaLnBrk="1" hangingPunct="1">
              <a:spcBef>
                <a:spcPct val="70000"/>
              </a:spcBef>
            </a:pPr>
            <a:r>
              <a:rPr lang="en-US" altLang="en-US" sz="1400" dirty="0">
                <a:solidFill>
                  <a:srgbClr val="00123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Between each thought there is a gap</a:t>
            </a:r>
          </a:p>
          <a:p>
            <a:pPr marL="347472" indent="-347472" eaLnBrk="1" hangingPunct="1">
              <a:spcBef>
                <a:spcPct val="70000"/>
              </a:spcBef>
            </a:pPr>
            <a:r>
              <a:rPr lang="en-US" altLang="en-US" sz="1400" dirty="0">
                <a:solidFill>
                  <a:srgbClr val="00123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This gap is silent and the field of infinite possibilities</a:t>
            </a:r>
          </a:p>
          <a:p>
            <a:pPr marL="347472" indent="-347472" eaLnBrk="1" hangingPunct="1">
              <a:spcBef>
                <a:spcPct val="70000"/>
              </a:spcBef>
            </a:pPr>
            <a:r>
              <a:rPr lang="en-US" altLang="en-US" sz="1400" dirty="0">
                <a:solidFill>
                  <a:srgbClr val="00123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You are not your thoughts – your true self is in the gap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1143000"/>
            <a:ext cx="10972800" cy="1143000"/>
          </a:xfrm>
          <a:prstGeom prst="rect">
            <a:avLst/>
          </a:prstGeom>
        </p:spPr>
        <p:txBody>
          <a:bodyPr/>
          <a:lstStyle/>
          <a:p>
            <a:pPr marL="347472" indent="-347472" eaLnBrk="1" hangingPunct="1">
              <a:spcBef>
                <a:spcPts val="0"/>
              </a:spcBef>
            </a:pPr>
            <a:r>
              <a:rPr lang="en-US" altLang="en-US" b="1" dirty="0">
                <a:solidFill>
                  <a:srgbClr val="001232"/>
                </a:solidFill>
              </a:rPr>
              <a:t>Life is multi-dimensional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533400" y="2057399"/>
            <a:ext cx="5562600" cy="3594253"/>
          </a:xfrm>
          <a:prstGeom prst="rect">
            <a:avLst/>
          </a:prstGeom>
        </p:spPr>
        <p:txBody>
          <a:bodyPr/>
          <a:lstStyle/>
          <a:p>
            <a:pPr marL="347472" indent="-347472" eaLnBrk="1" hangingPunct="1">
              <a:spcBef>
                <a:spcPts val="1176"/>
              </a:spcBef>
            </a:pPr>
            <a:r>
              <a:rPr lang="en-US" altLang="en-US" dirty="0">
                <a:solidFill>
                  <a:srgbClr val="001232"/>
                </a:solidFill>
              </a:rPr>
              <a:t>According to Adi </a:t>
            </a:r>
            <a:r>
              <a:rPr lang="en-US" altLang="en-US" dirty="0" err="1">
                <a:solidFill>
                  <a:srgbClr val="001232"/>
                </a:solidFill>
              </a:rPr>
              <a:t>Shankara</a:t>
            </a:r>
            <a:r>
              <a:rPr lang="en-US" altLang="en-US" dirty="0">
                <a:solidFill>
                  <a:srgbClr val="001232"/>
                </a:solidFill>
              </a:rPr>
              <a:t>, 9</a:t>
            </a:r>
            <a:r>
              <a:rPr lang="en-US" altLang="en-US" baseline="30000" dirty="0">
                <a:solidFill>
                  <a:srgbClr val="001232"/>
                </a:solidFill>
              </a:rPr>
              <a:t>th</a:t>
            </a:r>
            <a:r>
              <a:rPr lang="en-US" altLang="en-US" dirty="0">
                <a:solidFill>
                  <a:srgbClr val="001232"/>
                </a:solidFill>
              </a:rPr>
              <a:t> century yogic sage, there are 3 primary layers of life: physical, psychological and spiritual.</a:t>
            </a:r>
          </a:p>
          <a:p>
            <a:pPr marL="347472" indent="-347472" eaLnBrk="1" hangingPunct="1">
              <a:spcBef>
                <a:spcPts val="1176"/>
              </a:spcBef>
            </a:pPr>
            <a:r>
              <a:rPr lang="en-US" altLang="en-US" dirty="0">
                <a:solidFill>
                  <a:srgbClr val="001232"/>
                </a:solidFill>
              </a:rPr>
              <a:t>Although we tend to think of these levels of existence as separate, they are consciousness in different disguises.</a:t>
            </a:r>
          </a:p>
          <a:p>
            <a:pPr marL="347472" indent="-347472" eaLnBrk="1" hangingPunct="1">
              <a:spcBef>
                <a:spcPts val="1176"/>
              </a:spcBef>
            </a:pPr>
            <a:r>
              <a:rPr lang="en-US" altLang="en-US" dirty="0">
                <a:solidFill>
                  <a:srgbClr val="001232"/>
                </a:solidFill>
              </a:rPr>
              <a:t>When we are able to freely access these different layers, we achieve balance and integration.</a:t>
            </a:r>
          </a:p>
          <a:p>
            <a:pPr marL="347472" indent="-347472" eaLnBrk="1" hangingPunct="1">
              <a:spcBef>
                <a:spcPts val="1176"/>
              </a:spcBef>
            </a:pPr>
            <a:r>
              <a:rPr lang="en-US" altLang="en-US" dirty="0">
                <a:solidFill>
                  <a:srgbClr val="001232"/>
                </a:solidFill>
              </a:rPr>
              <a:t>Primordial Sound Meditation traverses the full range of experience, from the manifest to the </a:t>
            </a:r>
            <a:r>
              <a:rPr lang="en-US" altLang="en-US" dirty="0" err="1">
                <a:solidFill>
                  <a:srgbClr val="001232"/>
                </a:solidFill>
              </a:rPr>
              <a:t>unmanifest</a:t>
            </a:r>
            <a:r>
              <a:rPr lang="en-US" altLang="en-US" dirty="0">
                <a:solidFill>
                  <a:srgbClr val="001232"/>
                </a:solidFill>
              </a:rPr>
              <a:t>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5"/>
          <p:cNvSpPr>
            <a:spLocks noChangeArrowheads="1"/>
          </p:cNvSpPr>
          <p:nvPr/>
        </p:nvSpPr>
        <p:spPr bwMode="auto">
          <a:xfrm>
            <a:off x="533400" y="1143000"/>
            <a:ext cx="9144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123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Layers of Life</a:t>
            </a:r>
          </a:p>
        </p:txBody>
      </p:sp>
      <p:grpSp>
        <p:nvGrpSpPr>
          <p:cNvPr id="4" name="Google Shape;291;p7">
            <a:extLst>
              <a:ext uri="{FF2B5EF4-FFF2-40B4-BE49-F238E27FC236}">
                <a16:creationId xmlns:a16="http://schemas.microsoft.com/office/drawing/2014/main" id="{FF7AD7C8-FBC2-544B-92EE-3ABCE05F331C}"/>
              </a:ext>
            </a:extLst>
          </p:cNvPr>
          <p:cNvGrpSpPr/>
          <p:nvPr/>
        </p:nvGrpSpPr>
        <p:grpSpPr>
          <a:xfrm>
            <a:off x="3175000" y="476250"/>
            <a:ext cx="6502400" cy="5905500"/>
            <a:chOff x="4653722" y="476250"/>
            <a:chExt cx="6502400" cy="5905500"/>
          </a:xfrm>
        </p:grpSpPr>
        <p:pic>
          <p:nvPicPr>
            <p:cNvPr id="5" name="Google Shape;292;p7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F489BB7B-336E-D444-B3FF-E63FD49D3216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653722" y="476250"/>
              <a:ext cx="6502400" cy="5905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Google Shape;293;p7">
              <a:extLst>
                <a:ext uri="{FF2B5EF4-FFF2-40B4-BE49-F238E27FC236}">
                  <a16:creationId xmlns:a16="http://schemas.microsoft.com/office/drawing/2014/main" id="{E7DDE15A-BCDD-2C40-BF76-F8A8F61B1C74}"/>
                </a:ext>
              </a:extLst>
            </p:cNvPr>
            <p:cNvSpPr txBox="1"/>
            <p:nvPr/>
          </p:nvSpPr>
          <p:spPr>
            <a:xfrm>
              <a:off x="7060855" y="2773017"/>
              <a:ext cx="1088817" cy="3677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r>
                <a:rPr lang="en-US" sz="1200" b="1" i="0" u="none" strike="noStrike" cap="none">
                  <a:solidFill>
                    <a:schemeClr val="dk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Ego</a:t>
              </a:r>
              <a:endParaRPr/>
            </a:p>
          </p:txBody>
        </p:sp>
        <p:sp>
          <p:nvSpPr>
            <p:cNvPr id="7" name="Google Shape;294;p7">
              <a:extLst>
                <a:ext uri="{FF2B5EF4-FFF2-40B4-BE49-F238E27FC236}">
                  <a16:creationId xmlns:a16="http://schemas.microsoft.com/office/drawing/2014/main" id="{139E0042-9165-4045-AF1F-D8476C7B38DB}"/>
                </a:ext>
              </a:extLst>
            </p:cNvPr>
            <p:cNvSpPr txBox="1"/>
            <p:nvPr/>
          </p:nvSpPr>
          <p:spPr>
            <a:xfrm>
              <a:off x="7060855" y="2454964"/>
              <a:ext cx="1088817" cy="3677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r>
                <a:rPr lang="en-US" sz="1200" b="1" i="0" u="none" strike="noStrike" cap="none">
                  <a:solidFill>
                    <a:schemeClr val="dk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Intellect</a:t>
              </a:r>
              <a:endParaRPr/>
            </a:p>
          </p:txBody>
        </p:sp>
        <p:sp>
          <p:nvSpPr>
            <p:cNvPr id="8" name="Google Shape;295;p7">
              <a:extLst>
                <a:ext uri="{FF2B5EF4-FFF2-40B4-BE49-F238E27FC236}">
                  <a16:creationId xmlns:a16="http://schemas.microsoft.com/office/drawing/2014/main" id="{92AFC5E7-EE2D-7244-ADD8-0400A8F93755}"/>
                </a:ext>
              </a:extLst>
            </p:cNvPr>
            <p:cNvSpPr txBox="1"/>
            <p:nvPr/>
          </p:nvSpPr>
          <p:spPr>
            <a:xfrm>
              <a:off x="7060855" y="2077277"/>
              <a:ext cx="1088817" cy="3677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r>
                <a:rPr lang="en-US" sz="1200" b="1" i="0" u="none" strike="noStrike" cap="none">
                  <a:solidFill>
                    <a:schemeClr val="dk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Mind</a:t>
              </a:r>
              <a:endParaRPr/>
            </a:p>
          </p:txBody>
        </p:sp>
        <p:sp>
          <p:nvSpPr>
            <p:cNvPr id="9" name="Google Shape;296;p7">
              <a:extLst>
                <a:ext uri="{FF2B5EF4-FFF2-40B4-BE49-F238E27FC236}">
                  <a16:creationId xmlns:a16="http://schemas.microsoft.com/office/drawing/2014/main" id="{F5FEAF24-7816-054F-9B0A-DB7984E74203}"/>
                </a:ext>
              </a:extLst>
            </p:cNvPr>
            <p:cNvSpPr txBox="1"/>
            <p:nvPr/>
          </p:nvSpPr>
          <p:spPr>
            <a:xfrm>
              <a:off x="7060855" y="1490868"/>
              <a:ext cx="1088817" cy="3677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r>
                <a:rPr lang="en-US" sz="1200" b="1" i="0" u="none" strike="noStrike" cap="none">
                  <a:solidFill>
                    <a:schemeClr val="dk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Energy</a:t>
              </a:r>
              <a:endParaRPr/>
            </a:p>
          </p:txBody>
        </p:sp>
        <p:sp>
          <p:nvSpPr>
            <p:cNvPr id="10" name="Google Shape;297;p7">
              <a:extLst>
                <a:ext uri="{FF2B5EF4-FFF2-40B4-BE49-F238E27FC236}">
                  <a16:creationId xmlns:a16="http://schemas.microsoft.com/office/drawing/2014/main" id="{D83E941D-8BB6-6449-AEE2-676F11A309C6}"/>
                </a:ext>
              </a:extLst>
            </p:cNvPr>
            <p:cNvSpPr txBox="1"/>
            <p:nvPr/>
          </p:nvSpPr>
          <p:spPr>
            <a:xfrm>
              <a:off x="7060855" y="1142999"/>
              <a:ext cx="1088817" cy="3677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r>
                <a:rPr lang="en-US" sz="1200" b="1" i="0" u="none" strike="noStrike" cap="none">
                  <a:solidFill>
                    <a:schemeClr val="dk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Body</a:t>
              </a:r>
              <a:endParaRPr/>
            </a:p>
          </p:txBody>
        </p:sp>
        <p:sp>
          <p:nvSpPr>
            <p:cNvPr id="11" name="Google Shape;298;p7">
              <a:extLst>
                <a:ext uri="{FF2B5EF4-FFF2-40B4-BE49-F238E27FC236}">
                  <a16:creationId xmlns:a16="http://schemas.microsoft.com/office/drawing/2014/main" id="{6E627315-0175-A847-A182-149C6759E0BB}"/>
                </a:ext>
              </a:extLst>
            </p:cNvPr>
            <p:cNvSpPr txBox="1"/>
            <p:nvPr/>
          </p:nvSpPr>
          <p:spPr>
            <a:xfrm>
              <a:off x="7060855" y="705677"/>
              <a:ext cx="1088817" cy="3677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r>
                <a:rPr lang="en-US" sz="1200" b="1" i="0" u="none" strike="noStrike" cap="none">
                  <a:solidFill>
                    <a:schemeClr val="dk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Environment</a:t>
              </a:r>
              <a:endParaRPr/>
            </a:p>
          </p:txBody>
        </p:sp>
        <p:sp>
          <p:nvSpPr>
            <p:cNvPr id="12" name="Google Shape;299;p7">
              <a:extLst>
                <a:ext uri="{FF2B5EF4-FFF2-40B4-BE49-F238E27FC236}">
                  <a16:creationId xmlns:a16="http://schemas.microsoft.com/office/drawing/2014/main" id="{6D7A048F-6022-1F40-A01E-8CE38F5E6BE0}"/>
                </a:ext>
              </a:extLst>
            </p:cNvPr>
            <p:cNvSpPr txBox="1"/>
            <p:nvPr/>
          </p:nvSpPr>
          <p:spPr>
            <a:xfrm>
              <a:off x="7060855" y="4184373"/>
              <a:ext cx="1088817" cy="3677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r>
                <a:rPr lang="en-US" sz="1200" b="1" i="0" u="none" strike="noStrike" cap="none">
                  <a:solidFill>
                    <a:schemeClr val="dk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Personal Soul</a:t>
              </a:r>
              <a:endParaRPr/>
            </a:p>
          </p:txBody>
        </p:sp>
        <p:sp>
          <p:nvSpPr>
            <p:cNvPr id="13" name="Google Shape;300;p7">
              <a:extLst>
                <a:ext uri="{FF2B5EF4-FFF2-40B4-BE49-F238E27FC236}">
                  <a16:creationId xmlns:a16="http://schemas.microsoft.com/office/drawing/2014/main" id="{3DEE6BCD-9634-614F-A036-441360F91C17}"/>
                </a:ext>
              </a:extLst>
            </p:cNvPr>
            <p:cNvSpPr txBox="1"/>
            <p:nvPr/>
          </p:nvSpPr>
          <p:spPr>
            <a:xfrm>
              <a:off x="6951316" y="4810538"/>
              <a:ext cx="1307893" cy="3677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r>
                <a:rPr lang="en-US" sz="1200" b="1" i="0" u="none" strike="noStrike" cap="none">
                  <a:solidFill>
                    <a:schemeClr val="dk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Collective Soul</a:t>
              </a:r>
              <a:endParaRPr/>
            </a:p>
          </p:txBody>
        </p:sp>
        <p:sp>
          <p:nvSpPr>
            <p:cNvPr id="14" name="Google Shape;301;p7">
              <a:extLst>
                <a:ext uri="{FF2B5EF4-FFF2-40B4-BE49-F238E27FC236}">
                  <a16:creationId xmlns:a16="http://schemas.microsoft.com/office/drawing/2014/main" id="{6342BD37-E0CD-2249-987B-931CB2F56C45}"/>
                </a:ext>
              </a:extLst>
            </p:cNvPr>
            <p:cNvSpPr txBox="1"/>
            <p:nvPr/>
          </p:nvSpPr>
          <p:spPr>
            <a:xfrm>
              <a:off x="6951316" y="5287616"/>
              <a:ext cx="1307893" cy="3677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r>
                <a:rPr lang="en-US" sz="1200" b="1" i="0" u="none" strike="noStrike" cap="none">
                  <a:solidFill>
                    <a:schemeClr val="dk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Universal</a:t>
              </a:r>
              <a:endParaRPr/>
            </a:p>
          </p:txBody>
        </p:sp>
        <p:sp>
          <p:nvSpPr>
            <p:cNvPr id="15" name="Google Shape;302;p7">
              <a:extLst>
                <a:ext uri="{FF2B5EF4-FFF2-40B4-BE49-F238E27FC236}">
                  <a16:creationId xmlns:a16="http://schemas.microsoft.com/office/drawing/2014/main" id="{AA91C088-4B59-A747-950F-E7939AC797CA}"/>
                </a:ext>
              </a:extLst>
            </p:cNvPr>
            <p:cNvSpPr txBox="1"/>
            <p:nvPr/>
          </p:nvSpPr>
          <p:spPr>
            <a:xfrm>
              <a:off x="9390691" y="979417"/>
              <a:ext cx="1114873" cy="1880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800"/>
                <a:buFont typeface="Arial"/>
                <a:buNone/>
              </a:pPr>
              <a:r>
                <a:rPr lang="en-US" sz="800" b="1" i="0" u="none" strike="noStrike" cap="none">
                  <a:solidFill>
                    <a:schemeClr val="dk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Extended Body</a:t>
              </a:r>
              <a:endParaRPr/>
            </a:p>
          </p:txBody>
        </p:sp>
        <p:sp>
          <p:nvSpPr>
            <p:cNvPr id="16" name="Google Shape;303;p7">
              <a:extLst>
                <a:ext uri="{FF2B5EF4-FFF2-40B4-BE49-F238E27FC236}">
                  <a16:creationId xmlns:a16="http://schemas.microsoft.com/office/drawing/2014/main" id="{56A1A7D4-E373-C44A-AD08-C55D97D50803}"/>
                </a:ext>
              </a:extLst>
            </p:cNvPr>
            <p:cNvSpPr txBox="1"/>
            <p:nvPr/>
          </p:nvSpPr>
          <p:spPr>
            <a:xfrm>
              <a:off x="9390691" y="1418329"/>
              <a:ext cx="1114873" cy="1880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800"/>
                <a:buFont typeface="Arial"/>
                <a:buNone/>
              </a:pPr>
              <a:r>
                <a:rPr lang="en-US" sz="800" b="1" i="0" u="none" strike="noStrike" cap="none">
                  <a:solidFill>
                    <a:schemeClr val="dk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Personal Body</a:t>
              </a:r>
              <a:endParaRPr/>
            </a:p>
          </p:txBody>
        </p:sp>
        <p:sp>
          <p:nvSpPr>
            <p:cNvPr id="17" name="Google Shape;304;p7">
              <a:extLst>
                <a:ext uri="{FF2B5EF4-FFF2-40B4-BE49-F238E27FC236}">
                  <a16:creationId xmlns:a16="http://schemas.microsoft.com/office/drawing/2014/main" id="{A763377D-2CD4-184D-884A-A8C92316EC8E}"/>
                </a:ext>
              </a:extLst>
            </p:cNvPr>
            <p:cNvSpPr txBox="1"/>
            <p:nvPr/>
          </p:nvSpPr>
          <p:spPr>
            <a:xfrm>
              <a:off x="9390691" y="1848097"/>
              <a:ext cx="1114873" cy="1880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800"/>
                <a:buFont typeface="Arial"/>
                <a:buNone/>
              </a:pPr>
              <a:r>
                <a:rPr lang="en-US" sz="800" b="1" i="0" u="none" strike="noStrike" cap="none">
                  <a:solidFill>
                    <a:schemeClr val="dk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Vital Force</a:t>
              </a:r>
              <a:endParaRPr/>
            </a:p>
          </p:txBody>
        </p:sp>
        <p:sp>
          <p:nvSpPr>
            <p:cNvPr id="18" name="Google Shape;305;p7">
              <a:extLst>
                <a:ext uri="{FF2B5EF4-FFF2-40B4-BE49-F238E27FC236}">
                  <a16:creationId xmlns:a16="http://schemas.microsoft.com/office/drawing/2014/main" id="{ACF4D457-3C62-174C-A99C-8708124E73EC}"/>
                </a:ext>
              </a:extLst>
            </p:cNvPr>
            <p:cNvSpPr txBox="1"/>
            <p:nvPr/>
          </p:nvSpPr>
          <p:spPr>
            <a:xfrm>
              <a:off x="9033856" y="2296153"/>
              <a:ext cx="1454715" cy="1880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800"/>
                <a:buFont typeface="Arial"/>
                <a:buNone/>
              </a:pPr>
              <a:r>
                <a:rPr lang="en-US" sz="800" b="1" i="0" u="none" strike="noStrike" cap="none">
                  <a:solidFill>
                    <a:schemeClr val="dk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Emotions, Feelings, Desires</a:t>
              </a:r>
              <a:endParaRPr/>
            </a:p>
          </p:txBody>
        </p:sp>
        <p:sp>
          <p:nvSpPr>
            <p:cNvPr id="19" name="Google Shape;306;p7">
              <a:extLst>
                <a:ext uri="{FF2B5EF4-FFF2-40B4-BE49-F238E27FC236}">
                  <a16:creationId xmlns:a16="http://schemas.microsoft.com/office/drawing/2014/main" id="{6AAAD4E5-5E63-D74A-BD1D-7F9A5CAEB233}"/>
                </a:ext>
              </a:extLst>
            </p:cNvPr>
            <p:cNvSpPr txBox="1"/>
            <p:nvPr/>
          </p:nvSpPr>
          <p:spPr>
            <a:xfrm>
              <a:off x="8917758" y="2671057"/>
              <a:ext cx="1565285" cy="1880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800"/>
                <a:buFont typeface="Arial"/>
                <a:buNone/>
              </a:pPr>
              <a:r>
                <a:rPr lang="en-US" sz="800" b="1" i="0" u="none" strike="noStrike" cap="none">
                  <a:solidFill>
                    <a:schemeClr val="dk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Ideas, Concepts, Notions, Beliefs, Discriminations</a:t>
              </a:r>
              <a:endParaRPr/>
            </a:p>
          </p:txBody>
        </p:sp>
        <p:sp>
          <p:nvSpPr>
            <p:cNvPr id="20" name="Google Shape;307;p7">
              <a:extLst>
                <a:ext uri="{FF2B5EF4-FFF2-40B4-BE49-F238E27FC236}">
                  <a16:creationId xmlns:a16="http://schemas.microsoft.com/office/drawing/2014/main" id="{851B6CFA-A0BF-BF4F-B5D7-9814B5935FCD}"/>
                </a:ext>
              </a:extLst>
            </p:cNvPr>
            <p:cNvSpPr txBox="1"/>
            <p:nvPr/>
          </p:nvSpPr>
          <p:spPr>
            <a:xfrm>
              <a:off x="8917758" y="3082537"/>
              <a:ext cx="1565285" cy="1880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800"/>
                <a:buFont typeface="Arial"/>
                <a:buNone/>
              </a:pPr>
              <a:r>
                <a:rPr lang="en-US" sz="800" b="1" i="0" u="none" strike="noStrike" cap="none">
                  <a:solidFill>
                    <a:schemeClr val="dk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Conventional “I”</a:t>
              </a:r>
              <a:endParaRPr/>
            </a:p>
          </p:txBody>
        </p:sp>
        <p:sp>
          <p:nvSpPr>
            <p:cNvPr id="21" name="Google Shape;308;p7">
              <a:extLst>
                <a:ext uri="{FF2B5EF4-FFF2-40B4-BE49-F238E27FC236}">
                  <a16:creationId xmlns:a16="http://schemas.microsoft.com/office/drawing/2014/main" id="{A8B53798-CC98-3D48-9B2E-88816F304F14}"/>
                </a:ext>
              </a:extLst>
            </p:cNvPr>
            <p:cNvSpPr txBox="1"/>
            <p:nvPr/>
          </p:nvSpPr>
          <p:spPr>
            <a:xfrm>
              <a:off x="9033856" y="4627873"/>
              <a:ext cx="1454715" cy="1880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800"/>
                <a:buFont typeface="Arial"/>
                <a:buNone/>
              </a:pPr>
              <a:r>
                <a:rPr lang="en-US" sz="800" b="1" i="0" u="none" strike="noStrike" cap="none">
                  <a:solidFill>
                    <a:schemeClr val="dk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Seeds of Memory &amp; Desire</a:t>
              </a:r>
              <a:endParaRPr/>
            </a:p>
          </p:txBody>
        </p:sp>
        <p:sp>
          <p:nvSpPr>
            <p:cNvPr id="22" name="Google Shape;309;p7">
              <a:extLst>
                <a:ext uri="{FF2B5EF4-FFF2-40B4-BE49-F238E27FC236}">
                  <a16:creationId xmlns:a16="http://schemas.microsoft.com/office/drawing/2014/main" id="{7488A5A6-BF8F-C24D-B074-8906C2AC640D}"/>
                </a:ext>
              </a:extLst>
            </p:cNvPr>
            <p:cNvSpPr txBox="1"/>
            <p:nvPr/>
          </p:nvSpPr>
          <p:spPr>
            <a:xfrm>
              <a:off x="8917758" y="5011921"/>
              <a:ext cx="1565285" cy="1880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800"/>
                <a:buFont typeface="Arial"/>
                <a:buNone/>
              </a:pPr>
              <a:r>
                <a:rPr lang="en-US" sz="800" b="1" i="0" u="none" strike="noStrike" cap="none">
                  <a:solidFill>
                    <a:schemeClr val="dk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Myths, Archetypes, </a:t>
              </a:r>
              <a:br>
                <a:rPr lang="en-US" sz="800" b="1" i="0" u="none" strike="noStrike" cap="none">
                  <a:solidFill>
                    <a:schemeClr val="dk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</a:br>
              <a:r>
                <a:rPr lang="en-US" sz="800" b="1" i="0" u="none" strike="noStrike" cap="none">
                  <a:solidFill>
                    <a:schemeClr val="dk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Gods &amp; Goddesses</a:t>
              </a:r>
              <a:endParaRPr/>
            </a:p>
          </p:txBody>
        </p:sp>
        <p:sp>
          <p:nvSpPr>
            <p:cNvPr id="23" name="Google Shape;310;p7">
              <a:extLst>
                <a:ext uri="{FF2B5EF4-FFF2-40B4-BE49-F238E27FC236}">
                  <a16:creationId xmlns:a16="http://schemas.microsoft.com/office/drawing/2014/main" id="{C20E677E-69CA-0F4D-AE73-FCC43FCE1EE9}"/>
                </a:ext>
              </a:extLst>
            </p:cNvPr>
            <p:cNvSpPr txBox="1"/>
            <p:nvPr/>
          </p:nvSpPr>
          <p:spPr>
            <a:xfrm>
              <a:off x="9033856" y="5487409"/>
              <a:ext cx="1454715" cy="1880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800"/>
                <a:buFont typeface="Arial"/>
                <a:buNone/>
              </a:pPr>
              <a:r>
                <a:rPr lang="en-US" sz="800" b="1" i="0" u="none" strike="noStrike" cap="none">
                  <a:solidFill>
                    <a:schemeClr val="dk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Pure Potentiality </a:t>
              </a:r>
              <a:br>
                <a:rPr lang="en-US" sz="800" b="1" i="0" u="none" strike="noStrike" cap="none">
                  <a:solidFill>
                    <a:schemeClr val="dk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</a:br>
              <a:r>
                <a:rPr lang="en-US" sz="800" b="1" i="0" u="none" strike="noStrike" cap="none">
                  <a:solidFill>
                    <a:schemeClr val="dk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Spirit</a:t>
              </a:r>
              <a:endParaRPr/>
            </a:p>
          </p:txBody>
        </p:sp>
      </p:grp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1143000"/>
            <a:ext cx="10972800" cy="1143000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001232"/>
                </a:solidFill>
              </a:rPr>
              <a:t>Primordial Sounds</a:t>
            </a:r>
          </a:p>
        </p:txBody>
      </p:sp>
      <p:sp>
        <p:nvSpPr>
          <p:cNvPr id="36867" name="Text Box 41"/>
          <p:cNvSpPr txBox="1">
            <a:spLocks noChangeArrowheads="1"/>
          </p:cNvSpPr>
          <p:nvPr/>
        </p:nvSpPr>
        <p:spPr bwMode="auto">
          <a:xfrm>
            <a:off x="533400" y="2057400"/>
            <a:ext cx="52578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96875" indent="-39687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7472" indent="-347472" eaLnBrk="1" hangingPunct="1">
              <a:spcBef>
                <a:spcPts val="1176"/>
              </a:spcBef>
            </a:pPr>
            <a:r>
              <a:rPr lang="en-US" altLang="en-US" sz="1400" dirty="0">
                <a:solidFill>
                  <a:srgbClr val="00123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Everything in creation is made</a:t>
            </a:r>
            <a:br>
              <a:rPr lang="en-US" altLang="en-US" sz="1400" dirty="0">
                <a:solidFill>
                  <a:srgbClr val="00123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altLang="en-US" sz="1400" dirty="0">
                <a:solidFill>
                  <a:srgbClr val="00123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 vibration</a:t>
            </a:r>
          </a:p>
          <a:p>
            <a:pPr marL="347472" indent="-347472" eaLnBrk="1" hangingPunct="1">
              <a:spcBef>
                <a:spcPts val="1176"/>
              </a:spcBef>
            </a:pPr>
            <a:r>
              <a:rPr lang="en-US" altLang="en-US" sz="1400" dirty="0">
                <a:solidFill>
                  <a:srgbClr val="00123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Primordial sounds are the vibration of the universe</a:t>
            </a:r>
          </a:p>
          <a:p>
            <a:pPr marL="347472" indent="-347472" eaLnBrk="1" hangingPunct="1">
              <a:spcBef>
                <a:spcPts val="1176"/>
              </a:spcBef>
            </a:pPr>
            <a:r>
              <a:rPr lang="en-US" altLang="en-US" sz="1400" dirty="0">
                <a:solidFill>
                  <a:srgbClr val="00123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Cognized by ancient sages and recorded in relation to the position of the moon</a:t>
            </a:r>
          </a:p>
          <a:p>
            <a:pPr marL="347472" indent="-347472" eaLnBrk="1" hangingPunct="1">
              <a:spcBef>
                <a:spcPts val="1176"/>
              </a:spcBef>
            </a:pPr>
            <a:r>
              <a:rPr lang="en-US" altLang="en-US" sz="1400" dirty="0">
                <a:solidFill>
                  <a:srgbClr val="00123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Your primordial sound mantra has the effect of drawing your awareness back to the gap</a:t>
            </a: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1143000"/>
            <a:ext cx="10972800" cy="1143000"/>
          </a:xfrm>
          <a:prstGeom prst="rect">
            <a:avLst/>
          </a:prstGeom>
        </p:spPr>
        <p:txBody>
          <a:bodyPr/>
          <a:lstStyle/>
          <a:p>
            <a:pPr eaLnBrk="1" hangingPunct="1">
              <a:spcBef>
                <a:spcPct val="5000"/>
              </a:spcBef>
            </a:pPr>
            <a:r>
              <a:rPr lang="en-US" altLang="en-US" b="1" dirty="0">
                <a:solidFill>
                  <a:srgbClr val="001232"/>
                </a:solidFill>
              </a:rPr>
              <a:t>Next Sessions</a:t>
            </a:r>
            <a:r>
              <a:rPr lang="en-US" altLang="en-US" dirty="0">
                <a:solidFill>
                  <a:srgbClr val="001232"/>
                </a:solidFill>
              </a:rPr>
              <a:t> </a:t>
            </a:r>
          </a:p>
        </p:txBody>
      </p:sp>
      <p:sp>
        <p:nvSpPr>
          <p:cNvPr id="38915" name="Text Box 23"/>
          <p:cNvSpPr txBox="1">
            <a:spLocks noChangeArrowheads="1"/>
          </p:cNvSpPr>
          <p:nvPr/>
        </p:nvSpPr>
        <p:spPr bwMode="auto">
          <a:xfrm>
            <a:off x="533400" y="2057400"/>
            <a:ext cx="6096000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6075" indent="-34607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1176"/>
              </a:spcBef>
              <a:buClr>
                <a:srgbClr val="001232"/>
              </a:buClr>
            </a:pPr>
            <a:r>
              <a:rPr lang="en-US" altLang="en-US" sz="1400" dirty="0">
                <a:solidFill>
                  <a:srgbClr val="00123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Receiving Your Mantra</a:t>
            </a:r>
          </a:p>
          <a:p>
            <a:pPr eaLnBrk="1" hangingPunct="1">
              <a:spcBef>
                <a:spcPts val="1176"/>
              </a:spcBef>
              <a:buClr>
                <a:srgbClr val="001232"/>
              </a:buClr>
            </a:pPr>
            <a:r>
              <a:rPr lang="en-US" altLang="en-US" sz="1400" dirty="0">
                <a:solidFill>
                  <a:srgbClr val="00123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Perfecting Your Practice of Meditation</a:t>
            </a:r>
          </a:p>
          <a:p>
            <a:pPr eaLnBrk="1" hangingPunct="1">
              <a:spcBef>
                <a:spcPts val="1176"/>
              </a:spcBef>
              <a:buClr>
                <a:srgbClr val="001232"/>
              </a:buClr>
            </a:pPr>
            <a:r>
              <a:rPr lang="en-US" altLang="en-US" sz="1400" dirty="0">
                <a:solidFill>
                  <a:srgbClr val="00123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 Exploration of Higher States </a:t>
            </a:r>
            <a:br>
              <a:rPr lang="en-US" altLang="en-US" sz="1400" dirty="0">
                <a:solidFill>
                  <a:srgbClr val="00123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altLang="en-US" sz="1400" dirty="0">
                <a:solidFill>
                  <a:srgbClr val="00123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 Consciousness</a:t>
            </a: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DD7FF-FC70-CB42-A610-5F38B82155C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rgbClr val="001232"/>
                </a:solidFill>
              </a:rPr>
              <a:t>Namaste (NAH-</a:t>
            </a:r>
            <a:r>
              <a:rPr lang="en-US" dirty="0" err="1">
                <a:solidFill>
                  <a:srgbClr val="001232"/>
                </a:solidFill>
              </a:rPr>
              <a:t>mah</a:t>
            </a:r>
            <a:r>
              <a:rPr lang="en-US" dirty="0">
                <a:solidFill>
                  <a:srgbClr val="001232"/>
                </a:solidFill>
              </a:rPr>
              <a:t>-stay)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30E582-7D61-C14A-BC40-BE9AAA64ABD9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 bwMode="auto">
          <a:xfrm>
            <a:off x="552450" y="2062480"/>
            <a:ext cx="5543550" cy="3148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00133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400" kern="1200">
                <a:solidFill>
                  <a:srgbClr val="00133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00133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400" kern="1200">
                <a:solidFill>
                  <a:srgbClr val="00133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 kern="1200">
                <a:solidFill>
                  <a:srgbClr val="00133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176"/>
              </a:spcBef>
            </a:pPr>
            <a:r>
              <a:rPr lang="en-US" dirty="0">
                <a:solidFill>
                  <a:srgbClr val="001232"/>
                </a:solidFill>
              </a:rPr>
              <a:t>A Sanskrit word that is translated literally as </a:t>
            </a:r>
            <a:r>
              <a:rPr lang="en-US" i="1" dirty="0">
                <a:solidFill>
                  <a:srgbClr val="001232"/>
                </a:solidFill>
              </a:rPr>
              <a:t>“I bow to you.”</a:t>
            </a:r>
          </a:p>
          <a:p>
            <a:pPr>
              <a:spcBef>
                <a:spcPts val="1176"/>
              </a:spcBef>
            </a:pPr>
            <a:r>
              <a:rPr lang="en-US" dirty="0">
                <a:solidFill>
                  <a:srgbClr val="001232"/>
                </a:solidFill>
              </a:rPr>
              <a:t>It is more commonly translated as </a:t>
            </a:r>
            <a:r>
              <a:rPr lang="en-US" i="1" dirty="0">
                <a:solidFill>
                  <a:srgbClr val="001232"/>
                </a:solidFill>
              </a:rPr>
              <a:t>“the divine light in me honors the divine light in you.”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4"/>
          <p:cNvSpPr txBox="1">
            <a:spLocks noChangeArrowheads="1"/>
          </p:cNvSpPr>
          <p:nvPr/>
        </p:nvSpPr>
        <p:spPr bwMode="auto">
          <a:xfrm>
            <a:off x="533400" y="1143000"/>
            <a:ext cx="9144000" cy="502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5000"/>
              </a:lnSpc>
              <a:buFontTx/>
              <a:buNone/>
            </a:pPr>
            <a:r>
              <a:rPr lang="en-US" altLang="en-US" sz="2400" b="1" dirty="0">
                <a:solidFill>
                  <a:srgbClr val="00123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Overview</a:t>
            </a:r>
          </a:p>
        </p:txBody>
      </p:sp>
      <p:sp>
        <p:nvSpPr>
          <p:cNvPr id="8195" name="Text Box 5"/>
          <p:cNvSpPr txBox="1">
            <a:spLocks noChangeArrowheads="1"/>
          </p:cNvSpPr>
          <p:nvPr/>
        </p:nvSpPr>
        <p:spPr bwMode="auto">
          <a:xfrm>
            <a:off x="533400" y="2565837"/>
            <a:ext cx="8763000" cy="1665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30273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027363" indent="-23368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30273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30273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30273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30273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0273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0273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0273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0273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indent="-3027363" eaLnBrk="1" hangingPunct="1">
              <a:spcBef>
                <a:spcPct val="70000"/>
              </a:spcBef>
              <a:spcAft>
                <a:spcPct val="100000"/>
              </a:spcAft>
              <a:buFontTx/>
              <a:buNone/>
            </a:pPr>
            <a:r>
              <a:rPr lang="en-US" altLang="en-US" sz="1400" b="1" dirty="0">
                <a:solidFill>
                  <a:srgbClr val="00123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Session 1: Introduction to Primordial Sound Meditation</a:t>
            </a:r>
          </a:p>
          <a:p>
            <a:pPr lvl="1" indent="-3027363" eaLnBrk="1" hangingPunct="1">
              <a:spcBef>
                <a:spcPct val="10000"/>
              </a:spcBef>
              <a:spcAft>
                <a:spcPct val="100000"/>
              </a:spcAft>
              <a:buFontTx/>
              <a:buNone/>
            </a:pPr>
            <a:r>
              <a:rPr lang="en-US" altLang="en-US" sz="1400" dirty="0">
                <a:solidFill>
                  <a:srgbClr val="00123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Session 2: Receiving Your Mantra</a:t>
            </a:r>
          </a:p>
          <a:p>
            <a:pPr lvl="1" indent="-3027363" eaLnBrk="1" hangingPunct="1">
              <a:spcBef>
                <a:spcPct val="10000"/>
              </a:spcBef>
              <a:spcAft>
                <a:spcPct val="100000"/>
              </a:spcAft>
              <a:buFontTx/>
              <a:buNone/>
            </a:pPr>
            <a:r>
              <a:rPr lang="en-US" altLang="en-US" sz="1400" dirty="0">
                <a:solidFill>
                  <a:srgbClr val="00123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Session 3: Perfecting Your Practice of Meditation</a:t>
            </a:r>
          </a:p>
          <a:p>
            <a:pPr lvl="1" indent="-3027363" eaLnBrk="1" hangingPunct="1">
              <a:spcBef>
                <a:spcPct val="10000"/>
              </a:spcBef>
              <a:spcAft>
                <a:spcPct val="100000"/>
              </a:spcAft>
              <a:buFontTx/>
              <a:buNone/>
            </a:pPr>
            <a:r>
              <a:rPr lang="en-US" altLang="en-US" sz="1400" dirty="0">
                <a:solidFill>
                  <a:srgbClr val="00123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Session 4: An Exploration of Higher States of Consciousness</a:t>
            </a:r>
          </a:p>
        </p:txBody>
      </p:sp>
      <p:sp>
        <p:nvSpPr>
          <p:cNvPr id="8196" name="Text Box 10"/>
          <p:cNvSpPr txBox="1">
            <a:spLocks noChangeArrowheads="1"/>
          </p:cNvSpPr>
          <p:nvPr/>
        </p:nvSpPr>
        <p:spPr bwMode="auto">
          <a:xfrm>
            <a:off x="533400" y="1600118"/>
            <a:ext cx="9144000" cy="50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5000"/>
              </a:lnSpc>
              <a:buFontTx/>
              <a:buNone/>
            </a:pPr>
            <a:r>
              <a:rPr lang="en-US" altLang="en-US" sz="2400" i="1" dirty="0">
                <a:solidFill>
                  <a:srgbClr val="00123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Taking your next step toward a lifetime of fulfillment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4"/>
          <p:cNvSpPr>
            <a:spLocks noGrp="1" noChangeArrowheads="1"/>
          </p:cNvSpPr>
          <p:nvPr>
            <p:ph type="subTitle" idx="4294967295"/>
          </p:nvPr>
        </p:nvSpPr>
        <p:spPr>
          <a:xfrm>
            <a:off x="533400" y="2057399"/>
            <a:ext cx="5562600" cy="3679371"/>
          </a:xfrm>
          <a:prstGeom prst="rect">
            <a:avLst/>
          </a:prstGeom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001232"/>
                </a:solidFill>
              </a:rPr>
              <a:t>Chopra Center established in 1996 in San Diego is the global source of balance, healing, transformation, and expansion of awareness</a:t>
            </a:r>
          </a:p>
          <a:p>
            <a:pPr eaLnBrk="1" hangingPunct="1">
              <a:lnSpc>
                <a:spcPct val="110000"/>
              </a:lnSpc>
              <a:spcBef>
                <a:spcPct val="75000"/>
              </a:spcBef>
            </a:pPr>
            <a:r>
              <a:rPr lang="en-US" altLang="en-US" dirty="0">
                <a:solidFill>
                  <a:srgbClr val="001232"/>
                </a:solidFill>
              </a:rPr>
              <a:t>Primordial Sound Meditation (PSM) is an ancient technique revived by Dr. Chopra and Dr. Simon in conjunction with scholars in the US and India</a:t>
            </a:r>
          </a:p>
          <a:p>
            <a:pPr eaLnBrk="1" hangingPunct="1">
              <a:lnSpc>
                <a:spcPct val="110000"/>
              </a:lnSpc>
              <a:spcBef>
                <a:spcPct val="75000"/>
              </a:spcBef>
            </a:pPr>
            <a:r>
              <a:rPr lang="en-US" altLang="en-US" dirty="0">
                <a:solidFill>
                  <a:srgbClr val="001232"/>
                </a:solidFill>
              </a:rPr>
              <a:t>Over 100,000 people have been taught and 1,300 teachers have been trained in PSM</a:t>
            </a:r>
          </a:p>
        </p:txBody>
      </p:sp>
      <p:sp>
        <p:nvSpPr>
          <p:cNvPr id="10243" name="Text Box 5"/>
          <p:cNvSpPr txBox="1">
            <a:spLocks noChangeArrowheads="1"/>
          </p:cNvSpPr>
          <p:nvPr/>
        </p:nvSpPr>
        <p:spPr bwMode="auto">
          <a:xfrm>
            <a:off x="533400" y="1143000"/>
            <a:ext cx="9144000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400" b="1" dirty="0">
                <a:solidFill>
                  <a:srgbClr val="00123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Origins of Primordial Sound Meditation</a:t>
            </a:r>
          </a:p>
        </p:txBody>
      </p:sp>
      <p:pic>
        <p:nvPicPr>
          <p:cNvPr id="1024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1465" y="3891490"/>
            <a:ext cx="1177925" cy="16335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5" name="TextBox 5"/>
          <p:cNvSpPr txBox="1">
            <a:spLocks noChangeArrowheads="1"/>
          </p:cNvSpPr>
          <p:nvPr/>
        </p:nvSpPr>
        <p:spPr bwMode="auto">
          <a:xfrm>
            <a:off x="8643340" y="5591401"/>
            <a:ext cx="165417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b="1" dirty="0">
                <a:solidFill>
                  <a:srgbClr val="00123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David Simon, M.D.</a:t>
            </a:r>
          </a:p>
        </p:txBody>
      </p:sp>
      <p:sp>
        <p:nvSpPr>
          <p:cNvPr id="10246" name="TextBox 6"/>
          <p:cNvSpPr txBox="1">
            <a:spLocks noChangeArrowheads="1"/>
          </p:cNvSpPr>
          <p:nvPr/>
        </p:nvSpPr>
        <p:spPr bwMode="auto">
          <a:xfrm>
            <a:off x="8537771" y="2845169"/>
            <a:ext cx="186531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b="1" dirty="0">
                <a:solidFill>
                  <a:srgbClr val="00123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Deepak Chopra, M.D.</a:t>
            </a:r>
          </a:p>
        </p:txBody>
      </p:sp>
      <p:pic>
        <p:nvPicPr>
          <p:cNvPr id="10247" name="Picture 2"/>
          <p:cNvPicPr>
            <a:picLocks noChangeAspect="1"/>
          </p:cNvPicPr>
          <p:nvPr/>
        </p:nvPicPr>
        <p:blipFill rotWithShape="1">
          <a:blip r:embed="rId4"/>
          <a:srcRect l="41602" t="3393" r="39645" b="77095"/>
          <a:stretch/>
        </p:blipFill>
        <p:spPr bwMode="auto">
          <a:xfrm>
            <a:off x="8881465" y="1143000"/>
            <a:ext cx="1177924" cy="163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1143000"/>
            <a:ext cx="10972800" cy="1143000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001232"/>
                </a:solidFill>
              </a:rPr>
              <a:t>Antidote to Stress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533400" y="2057400"/>
            <a:ext cx="5543551" cy="3048000"/>
          </a:xfrm>
          <a:prstGeom prst="rect">
            <a:avLst/>
          </a:prstGeom>
        </p:spPr>
        <p:txBody>
          <a:bodyPr/>
          <a:lstStyle/>
          <a:p>
            <a:pPr eaLnBrk="1" hangingPunct="1">
              <a:lnSpc>
                <a:spcPct val="110000"/>
              </a:lnSpc>
              <a:spcBef>
                <a:spcPct val="70000"/>
              </a:spcBef>
            </a:pPr>
            <a:r>
              <a:rPr lang="en-US" altLang="en-US" dirty="0">
                <a:solidFill>
                  <a:srgbClr val="001232"/>
                </a:solidFill>
              </a:rPr>
              <a:t>Stress results from perceiving obstacles to the fulfillment of our needs and desires</a:t>
            </a:r>
          </a:p>
          <a:p>
            <a:pPr eaLnBrk="1" hangingPunct="1">
              <a:lnSpc>
                <a:spcPct val="110000"/>
              </a:lnSpc>
              <a:spcBef>
                <a:spcPct val="70000"/>
              </a:spcBef>
            </a:pPr>
            <a:r>
              <a:rPr lang="en-US" altLang="en-US" dirty="0">
                <a:solidFill>
                  <a:srgbClr val="001232"/>
                </a:solidFill>
              </a:rPr>
              <a:t>What stresses are you experiencing?</a:t>
            </a:r>
          </a:p>
          <a:p>
            <a:pPr eaLnBrk="1" hangingPunct="1">
              <a:lnSpc>
                <a:spcPct val="110000"/>
              </a:lnSpc>
              <a:spcBef>
                <a:spcPct val="70000"/>
              </a:spcBef>
            </a:pPr>
            <a:r>
              <a:rPr lang="en-US" altLang="en-US" dirty="0">
                <a:solidFill>
                  <a:srgbClr val="001232"/>
                </a:solidFill>
              </a:rPr>
              <a:t>Body responds aggressively to these perceived obstacles or threats – the “fight/flight” response</a:t>
            </a: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18"/>
          <p:cNvSpPr txBox="1">
            <a:spLocks noGrp="1"/>
          </p:cNvSpPr>
          <p:nvPr>
            <p:ph type="body" idx="4294967295"/>
          </p:nvPr>
        </p:nvSpPr>
        <p:spPr>
          <a:xfrm>
            <a:off x="533400" y="1144100"/>
            <a:ext cx="10058400" cy="725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</a:pPr>
            <a:r>
              <a:rPr lang="en-US" sz="2400" b="1" dirty="0">
                <a:solidFill>
                  <a:srgbClr val="00123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Fight/Flight/Freeze</a:t>
            </a:r>
            <a:endParaRPr sz="2400" b="1" dirty="0">
              <a:solidFill>
                <a:srgbClr val="00123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91" name="Google Shape;491;p18"/>
          <p:cNvSpPr txBox="1">
            <a:spLocks noGrp="1"/>
          </p:cNvSpPr>
          <p:nvPr>
            <p:ph type="body" idx="4294967295"/>
          </p:nvPr>
        </p:nvSpPr>
        <p:spPr>
          <a:xfrm>
            <a:off x="554614" y="2069673"/>
            <a:ext cx="6269700" cy="4314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eaLnBrk="1" hangingPunct="1">
              <a:spcBef>
                <a:spcPts val="1176"/>
              </a:spcBef>
            </a:pPr>
            <a:r>
              <a:rPr lang="en-US" altLang="en-US" dirty="0">
                <a:solidFill>
                  <a:srgbClr val="001232"/>
                </a:solidFill>
              </a:rPr>
              <a:t>Heart beats faster/pumps blood more quickly</a:t>
            </a:r>
          </a:p>
          <a:p>
            <a:pPr eaLnBrk="1" hangingPunct="1">
              <a:spcBef>
                <a:spcPts val="1176"/>
              </a:spcBef>
            </a:pPr>
            <a:r>
              <a:rPr lang="en-US" altLang="en-US" dirty="0">
                <a:solidFill>
                  <a:srgbClr val="001232"/>
                </a:solidFill>
              </a:rPr>
              <a:t>Blood pressure rises</a:t>
            </a:r>
          </a:p>
          <a:p>
            <a:pPr eaLnBrk="1" hangingPunct="1">
              <a:spcBef>
                <a:spcPts val="1176"/>
              </a:spcBef>
            </a:pPr>
            <a:r>
              <a:rPr lang="en-US" altLang="en-US" dirty="0">
                <a:solidFill>
                  <a:srgbClr val="001232"/>
                </a:solidFill>
              </a:rPr>
              <a:t>Consume more oxygen and expel more carbon dioxide</a:t>
            </a:r>
          </a:p>
          <a:p>
            <a:pPr eaLnBrk="1" hangingPunct="1">
              <a:spcBef>
                <a:spcPts val="1176"/>
              </a:spcBef>
            </a:pPr>
            <a:r>
              <a:rPr lang="en-US" altLang="en-US" dirty="0">
                <a:solidFill>
                  <a:srgbClr val="001232"/>
                </a:solidFill>
              </a:rPr>
              <a:t>Perspiration increases</a:t>
            </a:r>
          </a:p>
          <a:p>
            <a:pPr eaLnBrk="1" hangingPunct="1">
              <a:spcBef>
                <a:spcPts val="1176"/>
              </a:spcBef>
            </a:pPr>
            <a:r>
              <a:rPr lang="en-US" altLang="en-US" dirty="0">
                <a:solidFill>
                  <a:srgbClr val="001232"/>
                </a:solidFill>
              </a:rPr>
              <a:t>Adrenal glands pumps out adrenaline, noradrenaline, and cortisol</a:t>
            </a:r>
          </a:p>
          <a:p>
            <a:pPr eaLnBrk="1" hangingPunct="1">
              <a:spcBef>
                <a:spcPts val="1176"/>
              </a:spcBef>
            </a:pPr>
            <a:r>
              <a:rPr lang="en-US" altLang="en-US" dirty="0">
                <a:solidFill>
                  <a:srgbClr val="001232"/>
                </a:solidFill>
              </a:rPr>
              <a:t>Pancreas releases more glucagon and less insulin, raising blood sugar</a:t>
            </a:r>
          </a:p>
          <a:p>
            <a:pPr eaLnBrk="1" hangingPunct="1">
              <a:spcBef>
                <a:spcPts val="1176"/>
              </a:spcBef>
            </a:pPr>
            <a:r>
              <a:rPr lang="en-US" altLang="en-US" dirty="0">
                <a:solidFill>
                  <a:srgbClr val="001232"/>
                </a:solidFill>
              </a:rPr>
              <a:t>Shunt blood from your digestive organs to your muscles</a:t>
            </a:r>
          </a:p>
          <a:p>
            <a:pPr eaLnBrk="1" hangingPunct="1">
              <a:spcBef>
                <a:spcPts val="1176"/>
              </a:spcBef>
            </a:pPr>
            <a:r>
              <a:rPr lang="en-US" altLang="en-US" dirty="0">
                <a:solidFill>
                  <a:srgbClr val="001232"/>
                </a:solidFill>
              </a:rPr>
              <a:t>Release less rejuvenating hormones (DHEA, growth hormone)</a:t>
            </a:r>
          </a:p>
          <a:p>
            <a:pPr eaLnBrk="1" hangingPunct="1">
              <a:spcBef>
                <a:spcPts val="1176"/>
              </a:spcBef>
            </a:pPr>
            <a:r>
              <a:rPr lang="en-US" altLang="en-US" dirty="0">
                <a:solidFill>
                  <a:srgbClr val="001232"/>
                </a:solidFill>
              </a:rPr>
              <a:t>Immune system becomes suppressed</a:t>
            </a:r>
          </a:p>
          <a:p>
            <a:pPr eaLnBrk="1" hangingPunct="1">
              <a:spcBef>
                <a:spcPts val="1176"/>
              </a:spcBef>
            </a:pPr>
            <a:r>
              <a:rPr lang="en-US" altLang="en-US" dirty="0">
                <a:solidFill>
                  <a:srgbClr val="001232"/>
                </a:solidFill>
              </a:rPr>
              <a:t>Platelets become stickier</a:t>
            </a:r>
          </a:p>
        </p:txBody>
      </p:sp>
      <p:pic>
        <p:nvPicPr>
          <p:cNvPr id="4" name="Picture 3" descr="A picture containing shirt, lit, standing, table&#10;&#10;Description automatically generated">
            <a:extLst>
              <a:ext uri="{FF2B5EF4-FFF2-40B4-BE49-F238E27FC236}">
                <a16:creationId xmlns:a16="http://schemas.microsoft.com/office/drawing/2014/main" id="{32798AF8-8774-DB4B-9CBE-5BEA26CF6E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8780" y="330721"/>
            <a:ext cx="1925661" cy="62865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C868004-D8CB-3B48-B742-AE717D9CF08A}"/>
              </a:ext>
            </a:extLst>
          </p:cNvPr>
          <p:cNvCxnSpPr>
            <a:cxnSpLocks/>
          </p:cNvCxnSpPr>
          <p:nvPr/>
        </p:nvCxnSpPr>
        <p:spPr>
          <a:xfrm flipV="1">
            <a:off x="8563152" y="1526003"/>
            <a:ext cx="838322" cy="1"/>
          </a:xfrm>
          <a:prstGeom prst="line">
            <a:avLst/>
          </a:prstGeom>
          <a:ln>
            <a:solidFill>
              <a:srgbClr val="EF5938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D32E283-A835-D84D-A104-6472529774F6}"/>
              </a:ext>
            </a:extLst>
          </p:cNvPr>
          <p:cNvCxnSpPr>
            <a:cxnSpLocks/>
          </p:cNvCxnSpPr>
          <p:nvPr/>
        </p:nvCxnSpPr>
        <p:spPr>
          <a:xfrm flipV="1">
            <a:off x="8526948" y="2024928"/>
            <a:ext cx="838322" cy="1"/>
          </a:xfrm>
          <a:prstGeom prst="line">
            <a:avLst/>
          </a:prstGeom>
          <a:ln>
            <a:solidFill>
              <a:srgbClr val="EF5938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8446054-7628-0647-845B-10BDD4A11502}"/>
              </a:ext>
            </a:extLst>
          </p:cNvPr>
          <p:cNvCxnSpPr>
            <a:cxnSpLocks/>
          </p:cNvCxnSpPr>
          <p:nvPr/>
        </p:nvCxnSpPr>
        <p:spPr>
          <a:xfrm>
            <a:off x="8550699" y="3023299"/>
            <a:ext cx="984784" cy="1"/>
          </a:xfrm>
          <a:prstGeom prst="line">
            <a:avLst/>
          </a:prstGeom>
          <a:ln>
            <a:solidFill>
              <a:srgbClr val="EF5938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086945A-F16A-824C-986B-BCEEAE5E7C70}"/>
              </a:ext>
            </a:extLst>
          </p:cNvPr>
          <p:cNvCxnSpPr>
            <a:cxnSpLocks/>
          </p:cNvCxnSpPr>
          <p:nvPr/>
        </p:nvCxnSpPr>
        <p:spPr>
          <a:xfrm flipV="1">
            <a:off x="8629706" y="2521501"/>
            <a:ext cx="838322" cy="1"/>
          </a:xfrm>
          <a:prstGeom prst="line">
            <a:avLst/>
          </a:prstGeom>
          <a:ln>
            <a:solidFill>
              <a:srgbClr val="EF5938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D9C94D2-15DF-D44C-8B48-DDDA92A9B618}"/>
              </a:ext>
            </a:extLst>
          </p:cNvPr>
          <p:cNvCxnSpPr>
            <a:cxnSpLocks/>
          </p:cNvCxnSpPr>
          <p:nvPr/>
        </p:nvCxnSpPr>
        <p:spPr>
          <a:xfrm flipV="1">
            <a:off x="8550699" y="727145"/>
            <a:ext cx="838322" cy="1"/>
          </a:xfrm>
          <a:prstGeom prst="line">
            <a:avLst/>
          </a:prstGeom>
          <a:ln>
            <a:solidFill>
              <a:srgbClr val="EF5938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61B55642-33F7-7840-AF20-C8CF6F405FBA}"/>
              </a:ext>
            </a:extLst>
          </p:cNvPr>
          <p:cNvSpPr/>
          <p:nvPr/>
        </p:nvSpPr>
        <p:spPr>
          <a:xfrm>
            <a:off x="9333999" y="1899247"/>
            <a:ext cx="235846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spcBef>
                <a:spcPts val="1000"/>
              </a:spcBef>
              <a:buNone/>
            </a:pPr>
            <a:r>
              <a:rPr lang="en-US" sz="10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Heart</a:t>
            </a:r>
            <a:r>
              <a:rPr lang="en-US" sz="1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Beats faster and harder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89DE503-043B-BF49-B143-B96B3BDA3DE8}"/>
              </a:ext>
            </a:extLst>
          </p:cNvPr>
          <p:cNvSpPr/>
          <p:nvPr/>
        </p:nvSpPr>
        <p:spPr>
          <a:xfrm>
            <a:off x="9436525" y="2396312"/>
            <a:ext cx="21458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spcBef>
                <a:spcPts val="1000"/>
              </a:spcBef>
              <a:buNone/>
            </a:pPr>
            <a:r>
              <a:rPr lang="en-US" sz="10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Stomach</a:t>
            </a:r>
            <a:r>
              <a:rPr lang="en-US" sz="1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Output of digestive enzymes decreases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E1651F2-0003-2848-A01E-59F8CBA6089D}"/>
              </a:ext>
            </a:extLst>
          </p:cNvPr>
          <p:cNvSpPr/>
          <p:nvPr/>
        </p:nvSpPr>
        <p:spPr>
          <a:xfrm>
            <a:off x="9344051" y="602682"/>
            <a:ext cx="146546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spcBef>
                <a:spcPts val="1000"/>
              </a:spcBef>
              <a:buNone/>
            </a:pPr>
            <a:r>
              <a:rPr lang="en-US" sz="10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Eyes</a:t>
            </a:r>
            <a:r>
              <a:rPr lang="en-US" sz="1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Pupils dilate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6BB1F12-D037-FC4D-877C-78E7C6AD32DA}"/>
              </a:ext>
            </a:extLst>
          </p:cNvPr>
          <p:cNvSpPr/>
          <p:nvPr/>
        </p:nvSpPr>
        <p:spPr>
          <a:xfrm>
            <a:off x="9370965" y="1410692"/>
            <a:ext cx="20566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spcBef>
                <a:spcPts val="1000"/>
              </a:spcBef>
              <a:buNone/>
            </a:pPr>
            <a:r>
              <a:rPr lang="en-US" sz="10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Lungs</a:t>
            </a:r>
            <a:r>
              <a:rPr lang="en-US" sz="1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Quick, shallow breathing occurs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F3DBDDA-DCDA-DE46-86F5-35C285F5CAA5}"/>
              </a:ext>
            </a:extLst>
          </p:cNvPr>
          <p:cNvSpPr/>
          <p:nvPr/>
        </p:nvSpPr>
        <p:spPr>
          <a:xfrm>
            <a:off x="9508584" y="2897236"/>
            <a:ext cx="19189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spcBef>
                <a:spcPts val="1000"/>
              </a:spcBef>
              <a:buNone/>
            </a:pPr>
            <a:r>
              <a:rPr lang="en-US" sz="10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Bowel</a:t>
            </a:r>
            <a:r>
              <a:rPr lang="en-US" sz="1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Food movement slows down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7DEB8FB-AF7D-364E-81F7-1BABA4760CCA}"/>
              </a:ext>
            </a:extLst>
          </p:cNvPr>
          <p:cNvCxnSpPr/>
          <p:nvPr/>
        </p:nvCxnSpPr>
        <p:spPr>
          <a:xfrm flipH="1">
            <a:off x="8845398" y="4779750"/>
            <a:ext cx="796539" cy="0"/>
          </a:xfrm>
          <a:prstGeom prst="line">
            <a:avLst/>
          </a:prstGeom>
          <a:ln>
            <a:solidFill>
              <a:srgbClr val="EF59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D7D951F-DB22-7243-A7EE-B416801F548D}"/>
              </a:ext>
            </a:extLst>
          </p:cNvPr>
          <p:cNvCxnSpPr>
            <a:cxnSpLocks/>
          </p:cNvCxnSpPr>
          <p:nvPr/>
        </p:nvCxnSpPr>
        <p:spPr>
          <a:xfrm flipV="1">
            <a:off x="8749135" y="5473301"/>
            <a:ext cx="838322" cy="1"/>
          </a:xfrm>
          <a:prstGeom prst="line">
            <a:avLst/>
          </a:prstGeom>
          <a:ln>
            <a:solidFill>
              <a:srgbClr val="EF5938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66193F7-4136-A446-AB9D-EFC19C69B391}"/>
              </a:ext>
            </a:extLst>
          </p:cNvPr>
          <p:cNvCxnSpPr>
            <a:cxnSpLocks/>
          </p:cNvCxnSpPr>
          <p:nvPr/>
        </p:nvCxnSpPr>
        <p:spPr>
          <a:xfrm flipV="1">
            <a:off x="8381610" y="1005337"/>
            <a:ext cx="838322" cy="1"/>
          </a:xfrm>
          <a:prstGeom prst="line">
            <a:avLst/>
          </a:prstGeom>
          <a:ln>
            <a:solidFill>
              <a:srgbClr val="EF5938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7D30146C-42BD-F848-9ECE-26BE56207C16}"/>
              </a:ext>
            </a:extLst>
          </p:cNvPr>
          <p:cNvSpPr/>
          <p:nvPr/>
        </p:nvSpPr>
        <p:spPr>
          <a:xfrm>
            <a:off x="9219932" y="866575"/>
            <a:ext cx="177484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spcBef>
                <a:spcPts val="1000"/>
              </a:spcBef>
              <a:buNone/>
            </a:pPr>
            <a:r>
              <a:rPr lang="en-US" sz="10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Saliva – </a:t>
            </a:r>
            <a:r>
              <a:rPr lang="en-US" sz="1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Flow decreases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379076E-C24B-0946-B7B7-F704E260D5C9}"/>
              </a:ext>
            </a:extLst>
          </p:cNvPr>
          <p:cNvSpPr/>
          <p:nvPr/>
        </p:nvSpPr>
        <p:spPr>
          <a:xfrm>
            <a:off x="9641937" y="4644877"/>
            <a:ext cx="1753034" cy="553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spcBef>
                <a:spcPts val="1000"/>
              </a:spcBef>
              <a:buNone/>
            </a:pPr>
            <a:r>
              <a:rPr lang="en-US" sz="10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Skin</a:t>
            </a:r>
            <a:r>
              <a:rPr lang="en-US" sz="1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Blood vessels constrict; chills and sweating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243E862-9EAC-D745-B7E4-DB18512970B3}"/>
              </a:ext>
            </a:extLst>
          </p:cNvPr>
          <p:cNvSpPr/>
          <p:nvPr/>
        </p:nvSpPr>
        <p:spPr>
          <a:xfrm>
            <a:off x="9587457" y="5337948"/>
            <a:ext cx="19248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spcBef>
                <a:spcPts val="1000"/>
              </a:spcBef>
              <a:buNone/>
            </a:pPr>
            <a:r>
              <a:rPr lang="en-US" sz="10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Muscles</a:t>
            </a:r>
            <a:r>
              <a:rPr lang="en-US" sz="1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Become more tense; trembling can occur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BB19521-F444-5744-8400-487B7509730F}"/>
              </a:ext>
            </a:extLst>
          </p:cNvPr>
          <p:cNvSpPr/>
          <p:nvPr/>
        </p:nvSpPr>
        <p:spPr>
          <a:xfrm>
            <a:off x="9767944" y="3633191"/>
            <a:ext cx="179855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spcBef>
                <a:spcPts val="1000"/>
              </a:spcBef>
              <a:buNone/>
            </a:pPr>
            <a:r>
              <a:rPr lang="en-US" sz="1000" b="1" dirty="0">
                <a:solidFill>
                  <a:srgbClr val="00123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Blood vessels </a:t>
            </a:r>
            <a:r>
              <a:rPr lang="en-US" sz="1000" dirty="0">
                <a:solidFill>
                  <a:srgbClr val="00123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 Blood pressure increases as major vessels dilate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3D7B251-4238-CD40-8BD8-7E9D801697C9}"/>
              </a:ext>
            </a:extLst>
          </p:cNvPr>
          <p:cNvCxnSpPr>
            <a:cxnSpLocks/>
          </p:cNvCxnSpPr>
          <p:nvPr/>
        </p:nvCxnSpPr>
        <p:spPr>
          <a:xfrm flipH="1">
            <a:off x="9282818" y="3771117"/>
            <a:ext cx="485126" cy="0"/>
          </a:xfrm>
          <a:prstGeom prst="line">
            <a:avLst/>
          </a:prstGeom>
          <a:ln>
            <a:solidFill>
              <a:srgbClr val="EF59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40670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490;p18">
            <a:extLst>
              <a:ext uri="{FF2B5EF4-FFF2-40B4-BE49-F238E27FC236}">
                <a16:creationId xmlns:a16="http://schemas.microsoft.com/office/drawing/2014/main" id="{2507CA4B-53CB-284A-A5AF-F829413E755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33400" y="1143000"/>
            <a:ext cx="10058400" cy="725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</a:pPr>
            <a:r>
              <a:rPr lang="en-US" sz="2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Seeds of Illness</a:t>
            </a:r>
            <a:endParaRPr sz="24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3F5E44DF-A696-CB48-B14F-0E884BE5B099}"/>
              </a:ext>
            </a:extLst>
          </p:cNvPr>
          <p:cNvGraphicFramePr>
            <a:graphicFrameLocks noGrp="1"/>
          </p:cNvGraphicFramePr>
          <p:nvPr>
            <p:ph type="tbl" idx="4294967295"/>
            <p:extLst>
              <p:ext uri="{D42A27DB-BD31-4B8C-83A1-F6EECF244321}">
                <p14:modId xmlns:p14="http://schemas.microsoft.com/office/powerpoint/2010/main" val="1076046816"/>
              </p:ext>
            </p:extLst>
          </p:nvPr>
        </p:nvGraphicFramePr>
        <p:xfrm>
          <a:off x="552450" y="2772661"/>
          <a:ext cx="11068050" cy="3483416"/>
        </p:xfrm>
        <a:graphic>
          <a:graphicData uri="http://schemas.openxmlformats.org/drawingml/2006/table">
            <a:tbl>
              <a:tblPr firstRow="1" bandRow="1"/>
              <a:tblGrid>
                <a:gridCol w="5534025">
                  <a:extLst>
                    <a:ext uri="{9D8B030D-6E8A-4147-A177-3AD203B41FA5}">
                      <a16:colId xmlns:a16="http://schemas.microsoft.com/office/drawing/2014/main" val="3139387920"/>
                    </a:ext>
                  </a:extLst>
                </a:gridCol>
                <a:gridCol w="5534025">
                  <a:extLst>
                    <a:ext uri="{9D8B030D-6E8A-4147-A177-3AD203B41FA5}">
                      <a16:colId xmlns:a16="http://schemas.microsoft.com/office/drawing/2014/main" val="2809140387"/>
                    </a:ext>
                  </a:extLst>
                </a:gridCol>
              </a:tblGrid>
              <a:tr h="435427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Change in Physiology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Leads to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359722"/>
                  </a:ext>
                </a:extLst>
              </a:tr>
              <a:tr h="435427">
                <a:tc>
                  <a:txBody>
                    <a:bodyPr/>
                    <a:lstStyle/>
                    <a:p>
                      <a:pPr algn="l"/>
                      <a:r>
                        <a:rPr lang="en-US" sz="1400" b="0" i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Increased blood pressure, heart stress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i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Coronary heart disease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3951611"/>
                  </a:ext>
                </a:extLst>
              </a:tr>
              <a:tr h="435427">
                <a:tc>
                  <a:txBody>
                    <a:bodyPr/>
                    <a:lstStyle/>
                    <a:p>
                      <a:pPr algn="l"/>
                      <a:r>
                        <a:rPr lang="en-US" sz="1400" b="0" i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Increased stress hormones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i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Anxiety, insomnia, addictions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1563975"/>
                  </a:ext>
                </a:extLst>
              </a:tr>
              <a:tr h="435427">
                <a:tc>
                  <a:txBody>
                    <a:bodyPr/>
                    <a:lstStyle/>
                    <a:p>
                      <a:pPr algn="l"/>
                      <a:r>
                        <a:rPr lang="en-US" sz="1400" b="0" i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Increased blood sugar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i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Diabetes, obesity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3518332"/>
                  </a:ext>
                </a:extLst>
              </a:tr>
              <a:tr h="435427">
                <a:tc>
                  <a:txBody>
                    <a:bodyPr/>
                    <a:lstStyle/>
                    <a:p>
                      <a:pPr algn="l"/>
                      <a:r>
                        <a:rPr lang="en-US" sz="1400" b="0" i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Decreased circulation to digestive tract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i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Digestive disturbances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4723267"/>
                  </a:ext>
                </a:extLst>
              </a:tr>
              <a:tr h="435427">
                <a:tc>
                  <a:txBody>
                    <a:bodyPr/>
                    <a:lstStyle/>
                    <a:p>
                      <a:pPr algn="l"/>
                      <a:r>
                        <a:rPr lang="en-US" sz="1400" b="0" i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Decreased growth and sex hormones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i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Premature aging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7661457"/>
                  </a:ext>
                </a:extLst>
              </a:tr>
              <a:tr h="435427">
                <a:tc>
                  <a:txBody>
                    <a:bodyPr/>
                    <a:lstStyle/>
                    <a:p>
                      <a:pPr algn="l"/>
                      <a:r>
                        <a:rPr lang="en-US" sz="1400" b="0" i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Decreased immunity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i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Infections, cancer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1649706"/>
                  </a:ext>
                </a:extLst>
              </a:tr>
              <a:tr h="435427">
                <a:tc>
                  <a:txBody>
                    <a:bodyPr/>
                    <a:lstStyle/>
                    <a:p>
                      <a:pPr algn="l"/>
                      <a:r>
                        <a:rPr lang="en-US" sz="1400" b="0" i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Increased sticky platelets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i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Heart attacks, strokes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4085864"/>
                  </a:ext>
                </a:extLst>
              </a:tr>
            </a:tbl>
          </a:graphicData>
        </a:graphic>
      </p:graphicFrame>
      <p:sp>
        <p:nvSpPr>
          <p:cNvPr id="4" name="Text Box 124">
            <a:extLst>
              <a:ext uri="{FF2B5EF4-FFF2-40B4-BE49-F238E27FC236}">
                <a16:creationId xmlns:a16="http://schemas.microsoft.com/office/drawing/2014/main" id="{DAA5634B-BDA0-104C-8892-11FFABCA33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450" y="2057400"/>
            <a:ext cx="11087100" cy="286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en-US" altLang="en-US" sz="1400" dirty="0">
                <a:solidFill>
                  <a:srgbClr val="00123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Regular activation of flight/fight response in non-life threatening situations can weaken our health.</a:t>
            </a:r>
          </a:p>
        </p:txBody>
      </p:sp>
    </p:spTree>
    <p:extLst>
      <p:ext uri="{BB962C8B-B14F-4D97-AF65-F5344CB8AC3E}">
        <p14:creationId xmlns:p14="http://schemas.microsoft.com/office/powerpoint/2010/main" val="4177966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1143000"/>
            <a:ext cx="10972800" cy="1143000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001232"/>
                </a:solidFill>
              </a:rPr>
              <a:t>Restful Awareness</a:t>
            </a:r>
          </a:p>
        </p:txBody>
      </p:sp>
      <p:sp>
        <p:nvSpPr>
          <p:cNvPr id="22531" name="Rectangle 4"/>
          <p:cNvSpPr>
            <a:spLocks noGrp="1" noChangeArrowheads="1"/>
          </p:cNvSpPr>
          <p:nvPr>
            <p:ph type="subTitle" idx="4294967295"/>
          </p:nvPr>
        </p:nvSpPr>
        <p:spPr>
          <a:xfrm>
            <a:off x="533400" y="2711565"/>
            <a:ext cx="5562600" cy="2729366"/>
          </a:xfrm>
          <a:prstGeom prst="rect">
            <a:avLst/>
          </a:prstGeom>
        </p:spPr>
        <p:txBody>
          <a:bodyPr/>
          <a:lstStyle/>
          <a:p>
            <a:pPr eaLnBrk="1" hangingPunct="1">
              <a:spcBef>
                <a:spcPts val="1176"/>
              </a:spcBef>
            </a:pPr>
            <a:r>
              <a:rPr lang="en-US" altLang="en-US" dirty="0">
                <a:solidFill>
                  <a:srgbClr val="001232"/>
                </a:solidFill>
              </a:rPr>
              <a:t>Heart rate slows/pumps blood more slowly</a:t>
            </a:r>
          </a:p>
          <a:p>
            <a:pPr eaLnBrk="1" hangingPunct="1">
              <a:spcBef>
                <a:spcPts val="1176"/>
              </a:spcBef>
            </a:pPr>
            <a:r>
              <a:rPr lang="en-US" altLang="en-US" dirty="0">
                <a:solidFill>
                  <a:srgbClr val="001232"/>
                </a:solidFill>
              </a:rPr>
              <a:t>Blood pressure normalizes</a:t>
            </a:r>
          </a:p>
          <a:p>
            <a:pPr eaLnBrk="1" hangingPunct="1">
              <a:spcBef>
                <a:spcPts val="1176"/>
              </a:spcBef>
            </a:pPr>
            <a:r>
              <a:rPr lang="en-US" altLang="en-US" dirty="0">
                <a:solidFill>
                  <a:srgbClr val="001232"/>
                </a:solidFill>
              </a:rPr>
              <a:t>Consume less oxygen and expel less carbon dioxide</a:t>
            </a:r>
          </a:p>
          <a:p>
            <a:pPr eaLnBrk="1" hangingPunct="1">
              <a:spcBef>
                <a:spcPts val="1176"/>
              </a:spcBef>
            </a:pPr>
            <a:r>
              <a:rPr lang="en-US" altLang="en-US" dirty="0">
                <a:solidFill>
                  <a:srgbClr val="001232"/>
                </a:solidFill>
              </a:rPr>
              <a:t>Perspire less</a:t>
            </a:r>
          </a:p>
          <a:p>
            <a:pPr eaLnBrk="1" hangingPunct="1">
              <a:spcBef>
                <a:spcPts val="1176"/>
              </a:spcBef>
            </a:pPr>
            <a:r>
              <a:rPr lang="en-US" altLang="en-US" dirty="0">
                <a:solidFill>
                  <a:srgbClr val="001232"/>
                </a:solidFill>
              </a:rPr>
              <a:t>Adrenal glands produce less adrenaline and cortisol</a:t>
            </a:r>
          </a:p>
          <a:p>
            <a:pPr eaLnBrk="1" hangingPunct="1">
              <a:spcBef>
                <a:spcPts val="1176"/>
              </a:spcBef>
            </a:pPr>
            <a:r>
              <a:rPr lang="en-US" altLang="en-US" dirty="0">
                <a:solidFill>
                  <a:srgbClr val="001232"/>
                </a:solidFill>
              </a:rPr>
              <a:t>Produce more rejuvenating hormones (DHEA, growth hormone)</a:t>
            </a:r>
          </a:p>
          <a:p>
            <a:pPr eaLnBrk="1" hangingPunct="1">
              <a:spcBef>
                <a:spcPts val="1176"/>
              </a:spcBef>
            </a:pPr>
            <a:r>
              <a:rPr lang="en-US" altLang="en-US" dirty="0">
                <a:solidFill>
                  <a:srgbClr val="001232"/>
                </a:solidFill>
              </a:rPr>
              <a:t>Immune function improves</a:t>
            </a:r>
          </a:p>
          <a:p>
            <a:pPr eaLnBrk="1" hangingPunct="1">
              <a:spcBef>
                <a:spcPts val="1176"/>
              </a:spcBef>
            </a:pPr>
            <a:r>
              <a:rPr lang="en-US" altLang="en-US" dirty="0">
                <a:solidFill>
                  <a:srgbClr val="001232"/>
                </a:solidFill>
              </a:rPr>
              <a:t>Breathing slows</a:t>
            </a:r>
          </a:p>
          <a:p>
            <a:pPr eaLnBrk="1" hangingPunct="1">
              <a:spcBef>
                <a:spcPts val="1176"/>
              </a:spcBef>
            </a:pPr>
            <a:r>
              <a:rPr lang="en-US" altLang="en-US" dirty="0">
                <a:solidFill>
                  <a:srgbClr val="001232"/>
                </a:solidFill>
              </a:rPr>
              <a:t>Platelet function normalizes</a:t>
            </a:r>
          </a:p>
          <a:p>
            <a:pPr eaLnBrk="1" hangingPunct="1">
              <a:spcBef>
                <a:spcPts val="1176"/>
              </a:spcBef>
            </a:pPr>
            <a:endParaRPr lang="en-US" altLang="en-US" dirty="0">
              <a:solidFill>
                <a:srgbClr val="001232"/>
              </a:solidFill>
            </a:endParaRPr>
          </a:p>
        </p:txBody>
      </p:sp>
      <p:sp>
        <p:nvSpPr>
          <p:cNvPr id="22532" name="Text Box 7"/>
          <p:cNvSpPr txBox="1">
            <a:spLocks noChangeArrowheads="1"/>
          </p:cNvSpPr>
          <p:nvPr/>
        </p:nvSpPr>
        <p:spPr bwMode="auto">
          <a:xfrm>
            <a:off x="533400" y="2038124"/>
            <a:ext cx="5562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en-US" altLang="en-US" sz="1400" dirty="0">
                <a:solidFill>
                  <a:srgbClr val="00123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During meditation, the body shifts into a state of restful awareness which counterbalances the fight/flight response</a:t>
            </a:r>
            <a:endParaRPr lang="en-US" altLang="en-US" sz="1400" b="1" dirty="0">
              <a:solidFill>
                <a:srgbClr val="00123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490;p18">
            <a:extLst>
              <a:ext uri="{FF2B5EF4-FFF2-40B4-BE49-F238E27FC236}">
                <a16:creationId xmlns:a16="http://schemas.microsoft.com/office/drawing/2014/main" id="{2507CA4B-53CB-284A-A5AF-F829413E755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33400" y="1143000"/>
            <a:ext cx="10058400" cy="725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</a:pPr>
            <a:r>
              <a:rPr lang="en-US" sz="2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War vs. Peace</a:t>
            </a:r>
            <a:endParaRPr sz="24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7" name="Table 8">
            <a:extLst>
              <a:ext uri="{FF2B5EF4-FFF2-40B4-BE49-F238E27FC236}">
                <a16:creationId xmlns:a16="http://schemas.microsoft.com/office/drawing/2014/main" id="{A8308D5F-2F39-8345-BD4B-4A351FE254F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1753454"/>
              </p:ext>
            </p:extLst>
          </p:nvPr>
        </p:nvGraphicFramePr>
        <p:xfrm>
          <a:off x="609597" y="2057399"/>
          <a:ext cx="10972800" cy="3626512"/>
        </p:xfrm>
        <a:graphic>
          <a:graphicData uri="http://schemas.openxmlformats.org/drawingml/2006/table">
            <a:tbl>
              <a:tblPr firstRow="1" bandRow="1"/>
              <a:tblGrid>
                <a:gridCol w="5486400">
                  <a:extLst>
                    <a:ext uri="{9D8B030D-6E8A-4147-A177-3AD203B41FA5}">
                      <a16:colId xmlns:a16="http://schemas.microsoft.com/office/drawing/2014/main" val="3139387920"/>
                    </a:ext>
                  </a:extLst>
                </a:gridCol>
                <a:gridCol w="5486400">
                  <a:extLst>
                    <a:ext uri="{9D8B030D-6E8A-4147-A177-3AD203B41FA5}">
                      <a16:colId xmlns:a16="http://schemas.microsoft.com/office/drawing/2014/main" val="2809140387"/>
                    </a:ext>
                  </a:extLst>
                </a:gridCol>
              </a:tblGrid>
              <a:tr h="453314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Fight/Flight/Freeze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Restful Awareness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359722"/>
                  </a:ext>
                </a:extLst>
              </a:tr>
              <a:tr h="453314"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Wingdings 3" pitchFamily="-16" charset="2"/>
                        </a:rPr>
                        <a:t>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Up: </a:t>
                      </a:r>
                      <a:r>
                        <a:rPr lang="en-US" sz="1400" b="0" i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Heart rate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Wingdings 3" pitchFamily="-16" charset="2"/>
                        </a:rPr>
                        <a:t> </a:t>
                      </a:r>
                      <a:r>
                        <a:rPr lang="en-US" sz="1400" b="1" i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Down: </a:t>
                      </a:r>
                      <a:r>
                        <a:rPr lang="en-US" sz="1400" b="0" i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Heart rate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3951611"/>
                  </a:ext>
                </a:extLst>
              </a:tr>
              <a:tr h="453314"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Wingdings 3" pitchFamily="-16" charset="2"/>
                        </a:rPr>
                        <a:t>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Up: </a:t>
                      </a:r>
                      <a:r>
                        <a:rPr lang="en-US" sz="1400" b="0" i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Blood pressure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Wingdings 3" pitchFamily="-16" charset="2"/>
                        </a:rPr>
                        <a:t> </a:t>
                      </a:r>
                      <a:r>
                        <a:rPr lang="en-US" sz="1400" b="1" i="0" u="none" strike="noStrike" cap="none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Down: </a:t>
                      </a:r>
                      <a:r>
                        <a:rPr lang="en-US" sz="1400" b="0" i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Blood pressure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1563975"/>
                  </a:ext>
                </a:extLst>
              </a:tr>
              <a:tr h="453314"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Wingdings 3" pitchFamily="-16" charset="2"/>
                        </a:rPr>
                        <a:t>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Up: </a:t>
                      </a:r>
                      <a:r>
                        <a:rPr lang="en-US" sz="1400" b="0" i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Respiration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Wingdings 3" pitchFamily="-16" charset="2"/>
                        </a:rPr>
                        <a:t> </a:t>
                      </a:r>
                      <a:r>
                        <a:rPr lang="en-US" sz="1400" b="1" i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Down: </a:t>
                      </a:r>
                      <a:r>
                        <a:rPr lang="en-US" sz="1400" b="0" i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Respiration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3518332"/>
                  </a:ext>
                </a:extLst>
              </a:tr>
              <a:tr h="453314"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Wingdings 3" pitchFamily="-16" charset="2"/>
                        </a:rPr>
                        <a:t> </a:t>
                      </a:r>
                      <a:r>
                        <a:rPr lang="en-US" sz="1400" b="1" i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Up: </a:t>
                      </a:r>
                      <a:r>
                        <a:rPr lang="en-US" sz="1400" b="0" i="0" dirty="0" err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Prespiration</a:t>
                      </a:r>
                      <a:endParaRPr lang="en-US" sz="1400" b="0" i="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Wingdings 3" pitchFamily="-16" charset="2"/>
                        </a:rPr>
                        <a:t> </a:t>
                      </a:r>
                      <a:r>
                        <a:rPr lang="en-US" sz="1400" b="1" i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Down: </a:t>
                      </a:r>
                      <a:r>
                        <a:rPr lang="en-US" sz="1400" b="0" i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Perspiration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4723267"/>
                  </a:ext>
                </a:extLst>
              </a:tr>
              <a:tr h="453314"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Wingdings 3" pitchFamily="-16" charset="2"/>
                        </a:rPr>
                        <a:t> </a:t>
                      </a:r>
                      <a:r>
                        <a:rPr lang="en-US" sz="1400" b="1" i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Up: </a:t>
                      </a:r>
                      <a:r>
                        <a:rPr lang="en-US" sz="1400" b="0" i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Stress hormones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Wingdings 3" pitchFamily="-16" charset="2"/>
                        </a:rPr>
                        <a:t> </a:t>
                      </a:r>
                      <a:r>
                        <a:rPr lang="en-US" sz="1400" b="1" i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Down: </a:t>
                      </a:r>
                      <a:r>
                        <a:rPr lang="en-US" sz="1400" b="0" i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Stress hormones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7661457"/>
                  </a:ext>
                </a:extLst>
              </a:tr>
              <a:tr h="453314"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Wingdings 3" pitchFamily="-16" charset="2"/>
                        </a:rPr>
                        <a:t> </a:t>
                      </a:r>
                      <a:r>
                        <a:rPr lang="en-US" sz="1400" b="1" i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Down: </a:t>
                      </a:r>
                      <a:r>
                        <a:rPr lang="en-US" sz="1400" b="0" i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Anti-aging hormones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Wingdings 3" pitchFamily="-16" charset="2"/>
                        </a:rPr>
                        <a:t> </a:t>
                      </a:r>
                      <a:r>
                        <a:rPr lang="en-US" sz="1400" b="1" i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Up: </a:t>
                      </a:r>
                      <a:r>
                        <a:rPr lang="en-US" sz="1400" b="0" i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Anti-Aging hormones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1649706"/>
                  </a:ext>
                </a:extLst>
              </a:tr>
              <a:tr h="453314"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Wingdings 3" pitchFamily="-16" charset="2"/>
                        </a:rPr>
                        <a:t> </a:t>
                      </a:r>
                      <a:r>
                        <a:rPr lang="en-US" sz="1400" b="1" i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Up: </a:t>
                      </a:r>
                      <a:r>
                        <a:rPr lang="en-US" sz="1400" b="0" i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Platelet stickiness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Wingdings 3" pitchFamily="-16" charset="2"/>
                        </a:rPr>
                        <a:t> </a:t>
                      </a:r>
                      <a:r>
                        <a:rPr lang="en-US" sz="1400" b="1" i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Down: </a:t>
                      </a:r>
                      <a:r>
                        <a:rPr lang="en-US" sz="1400" b="0" i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Platelet stickiness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40858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198002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525171" y="1143000"/>
            <a:ext cx="10972800" cy="563137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001232"/>
                </a:solidFill>
              </a:rPr>
              <a:t>Software of the Soul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C5355DA-B7BA-B447-916F-958B092263D5}"/>
              </a:ext>
            </a:extLst>
          </p:cNvPr>
          <p:cNvSpPr/>
          <p:nvPr/>
        </p:nvSpPr>
        <p:spPr>
          <a:xfrm>
            <a:off x="5313181" y="2057400"/>
            <a:ext cx="1565637" cy="1565637"/>
          </a:xfrm>
          <a:prstGeom prst="ellipse">
            <a:avLst/>
          </a:prstGeom>
          <a:solidFill>
            <a:srgbClr val="FFE0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A6AFF63-7ACC-5043-B3F1-8847E88699F2}"/>
              </a:ext>
            </a:extLst>
          </p:cNvPr>
          <p:cNvSpPr txBox="1"/>
          <p:nvPr/>
        </p:nvSpPr>
        <p:spPr>
          <a:xfrm>
            <a:off x="5560968" y="2539354"/>
            <a:ext cx="10700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123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Action</a:t>
            </a:r>
            <a:r>
              <a:rPr lang="en-US" sz="1600" dirty="0">
                <a:solidFill>
                  <a:srgbClr val="00123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Karma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ADE1330A-6C81-5B4A-9AB7-F0116F628EDC}"/>
              </a:ext>
            </a:extLst>
          </p:cNvPr>
          <p:cNvSpPr/>
          <p:nvPr/>
        </p:nvSpPr>
        <p:spPr>
          <a:xfrm>
            <a:off x="4082396" y="4257149"/>
            <a:ext cx="1565637" cy="1565637"/>
          </a:xfrm>
          <a:prstGeom prst="ellipse">
            <a:avLst/>
          </a:prstGeom>
          <a:solidFill>
            <a:srgbClr val="FFE0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1DD6696-8DA0-BE44-9433-AFDA283239B9}"/>
              </a:ext>
            </a:extLst>
          </p:cNvPr>
          <p:cNvSpPr txBox="1"/>
          <p:nvPr/>
        </p:nvSpPr>
        <p:spPr>
          <a:xfrm>
            <a:off x="4330183" y="4752013"/>
            <a:ext cx="10700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123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Desire</a:t>
            </a:r>
            <a:r>
              <a:rPr lang="en-US" sz="1600" dirty="0">
                <a:solidFill>
                  <a:srgbClr val="00123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123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Vasanas</a:t>
            </a:r>
            <a:endParaRPr lang="en-US" sz="1600" dirty="0">
              <a:solidFill>
                <a:srgbClr val="00123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63EAEAA4-5A5E-F543-A08E-C0E2F8175744}"/>
              </a:ext>
            </a:extLst>
          </p:cNvPr>
          <p:cNvSpPr/>
          <p:nvPr/>
        </p:nvSpPr>
        <p:spPr>
          <a:xfrm>
            <a:off x="6761060" y="4257149"/>
            <a:ext cx="1565637" cy="1565637"/>
          </a:xfrm>
          <a:prstGeom prst="ellipse">
            <a:avLst/>
          </a:prstGeom>
          <a:solidFill>
            <a:srgbClr val="FFE0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7997D94-ABC3-8C4B-804B-A8E334BAAAF4}"/>
              </a:ext>
            </a:extLst>
          </p:cNvPr>
          <p:cNvSpPr txBox="1"/>
          <p:nvPr/>
        </p:nvSpPr>
        <p:spPr>
          <a:xfrm>
            <a:off x="6935440" y="4752014"/>
            <a:ext cx="12168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123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Memory</a:t>
            </a:r>
            <a:r>
              <a:rPr lang="en-US" sz="1600" dirty="0">
                <a:solidFill>
                  <a:srgbClr val="00123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123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Sanskara</a:t>
            </a:r>
            <a:endParaRPr lang="en-US" sz="1600" dirty="0">
              <a:solidFill>
                <a:srgbClr val="00123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54A9510C-5042-FE4C-B107-832CA1BD0DED}"/>
              </a:ext>
            </a:extLst>
          </p:cNvPr>
          <p:cNvCxnSpPr>
            <a:cxnSpLocks/>
          </p:cNvCxnSpPr>
          <p:nvPr/>
        </p:nvCxnSpPr>
        <p:spPr>
          <a:xfrm>
            <a:off x="6764599" y="3474331"/>
            <a:ext cx="428903" cy="678615"/>
          </a:xfrm>
          <a:prstGeom prst="straightConnector1">
            <a:avLst/>
          </a:prstGeom>
          <a:ln w="50800">
            <a:solidFill>
              <a:srgbClr val="D99C64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E2F1FD94-70EF-FD42-A63C-B05D594D7F27}"/>
              </a:ext>
            </a:extLst>
          </p:cNvPr>
          <p:cNvCxnSpPr>
            <a:cxnSpLocks/>
          </p:cNvCxnSpPr>
          <p:nvPr/>
        </p:nvCxnSpPr>
        <p:spPr>
          <a:xfrm flipH="1">
            <a:off x="5796484" y="5039967"/>
            <a:ext cx="834549" cy="0"/>
          </a:xfrm>
          <a:prstGeom prst="straightConnector1">
            <a:avLst/>
          </a:prstGeom>
          <a:ln w="50800">
            <a:solidFill>
              <a:srgbClr val="D99C64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BDCFF6CC-8488-B543-9265-45163C73341F}"/>
              </a:ext>
            </a:extLst>
          </p:cNvPr>
          <p:cNvCxnSpPr>
            <a:cxnSpLocks/>
          </p:cNvCxnSpPr>
          <p:nvPr/>
        </p:nvCxnSpPr>
        <p:spPr>
          <a:xfrm flipV="1">
            <a:off x="5111601" y="3497192"/>
            <a:ext cx="392217" cy="675779"/>
          </a:xfrm>
          <a:prstGeom prst="straightConnector1">
            <a:avLst/>
          </a:prstGeom>
          <a:ln w="50800">
            <a:solidFill>
              <a:srgbClr val="D99C64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ChopraCenterTemplate_V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f3a96c08-e11d-479f-9467-1bfe71d1348f">
      <UserInfo>
        <DisplayName/>
        <AccountId xsi:nil="true"/>
        <AccountType/>
      </UserInfo>
    </SharedWithUsers>
    <MediaLengthInSeconds xmlns="b7f98f8c-b49e-4689-b1ce-99062819729e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B802D49B5740D469D38AB6840FDE84C" ma:contentTypeVersion="13" ma:contentTypeDescription="Create a new document." ma:contentTypeScope="" ma:versionID="4be96eb6382e89df67dd9bb765c89458">
  <xsd:schema xmlns:xsd="http://www.w3.org/2001/XMLSchema" xmlns:xs="http://www.w3.org/2001/XMLSchema" xmlns:p="http://schemas.microsoft.com/office/2006/metadata/properties" xmlns:ns2="b7f98f8c-b49e-4689-b1ce-99062819729e" xmlns:ns3="f3a96c08-e11d-479f-9467-1bfe71d1348f" targetNamespace="http://schemas.microsoft.com/office/2006/metadata/properties" ma:root="true" ma:fieldsID="34b266dd0300af46e44c77c31bc0d503" ns2:_="" ns3:_="">
    <xsd:import namespace="b7f98f8c-b49e-4689-b1ce-99062819729e"/>
    <xsd:import namespace="f3a96c08-e11d-479f-9467-1bfe71d1348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f98f8c-b49e-4689-b1ce-99062819729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a96c08-e11d-479f-9467-1bfe71d1348f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F7CBEDD-CACF-4276-AAC9-542C9F66E30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80BB097-3D09-499D-8C82-C70FC00788FE}">
  <ds:schemaRefs>
    <ds:schemaRef ds:uri="8c0a16a2-db29-46f2-a5d6-00d22a5a3297"/>
    <ds:schemaRef ds:uri="http://purl.org/dc/terms/"/>
    <ds:schemaRef ds:uri="http://purl.org/dc/dcmitype/"/>
    <ds:schemaRef ds:uri="http://www.w3.org/XML/1998/namespace"/>
    <ds:schemaRef ds:uri="http://schemas.microsoft.com/office/2006/metadata/properties"/>
    <ds:schemaRef ds:uri="http://purl.org/dc/elements/1.1/"/>
    <ds:schemaRef ds:uri="http://schemas.microsoft.com/office/2006/documentManagement/types"/>
    <ds:schemaRef ds:uri="f3a96c08-e11d-479f-9467-1bfe71d1348f"/>
    <ds:schemaRef ds:uri="http://schemas.microsoft.com/office/infopath/2007/PartnerControls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1F2E27BE-5EAE-4C1B-A11B-D9137F6E1732}"/>
</file>

<file path=docProps/app.xml><?xml version="1.0" encoding="utf-8"?>
<Properties xmlns="http://schemas.openxmlformats.org/officeDocument/2006/extended-properties" xmlns:vt="http://schemas.openxmlformats.org/officeDocument/2006/docPropsVTypes">
  <Template>ChopraCenterTemplate_V2.potx</Template>
  <TotalTime>609</TotalTime>
  <Words>870</Words>
  <Application>Microsoft Macintosh PowerPoint</Application>
  <PresentationFormat>Widescreen</PresentationFormat>
  <Paragraphs>142</Paragraphs>
  <Slides>16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Montserrat SemiBold</vt:lpstr>
      <vt:lpstr>Verdana</vt:lpstr>
      <vt:lpstr>ChopraCenterTemplate_V2</vt:lpstr>
      <vt:lpstr>PowerPoint Presentation</vt:lpstr>
      <vt:lpstr>PowerPoint Presentation</vt:lpstr>
      <vt:lpstr>PowerPoint Presentation</vt:lpstr>
      <vt:lpstr>Antidote to Stress</vt:lpstr>
      <vt:lpstr>PowerPoint Presentation</vt:lpstr>
      <vt:lpstr>PowerPoint Presentation</vt:lpstr>
      <vt:lpstr>Restful Awareness</vt:lpstr>
      <vt:lpstr>PowerPoint Presentation</vt:lpstr>
      <vt:lpstr>Software of the Soul</vt:lpstr>
      <vt:lpstr>Meditation and Conscious Choice Making</vt:lpstr>
      <vt:lpstr>Basics of Meditation</vt:lpstr>
      <vt:lpstr>Life is multi-dimensional</vt:lpstr>
      <vt:lpstr>PowerPoint Presentation</vt:lpstr>
      <vt:lpstr>Primordial Sounds</vt:lpstr>
      <vt:lpstr>Next Sessions </vt:lpstr>
      <vt:lpstr>Namaste (NAH-mah-stay)</vt:lpstr>
    </vt:vector>
  </TitlesOfParts>
  <Company>Chopra Center for Wellbeing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Gloria Lam</dc:creator>
  <cp:lastModifiedBy>Gloria Thompson</cp:lastModifiedBy>
  <cp:revision>55</cp:revision>
  <dcterms:created xsi:type="dcterms:W3CDTF">2011-05-27T17:12:20Z</dcterms:created>
  <dcterms:modified xsi:type="dcterms:W3CDTF">2021-05-13T18:32:50Z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0x0101002B802D49B5740D469D38AB6840FDE84C</vt:lpwstr>
  </property>
  <property fmtid="{D5CDD505-2E9C-101B-9397-08002B2CF9AE}" pid="3" name="Order">
    <vt:r8>2485200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_ExtendedDescription">
    <vt:lpwstr/>
  </property>
</Properties>
</file>