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351" r:id="rId6"/>
    <p:sldId id="262" r:id="rId7"/>
    <p:sldId id="383" r:id="rId8"/>
    <p:sldId id="384" r:id="rId9"/>
    <p:sldId id="386" r:id="rId10"/>
    <p:sldId id="385" r:id="rId11"/>
    <p:sldId id="387" r:id="rId12"/>
    <p:sldId id="352" r:id="rId13"/>
    <p:sldId id="392" r:id="rId14"/>
    <p:sldId id="393" r:id="rId15"/>
    <p:sldId id="394" r:id="rId16"/>
    <p:sldId id="390" r:id="rId17"/>
    <p:sldId id="391" r:id="rId18"/>
    <p:sldId id="398" r:id="rId19"/>
    <p:sldId id="395" r:id="rId20"/>
    <p:sldId id="396" r:id="rId21"/>
    <p:sldId id="397" r:id="rId22"/>
    <p:sldId id="275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imes" pitchFamily="2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68" roundtripDataSignature="AMtx7mggMwEXhT0I/yUt7EGNmXAceNw2F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McFarlin" initials="MM" lastIdx="5" clrIdx="0">
    <p:extLst>
      <p:ext uri="{19B8F6BF-5375-455C-9EA6-DF929625EA0E}">
        <p15:presenceInfo xmlns:p15="http://schemas.microsoft.com/office/powerpoint/2012/main" userId="S::melissa.mcfarlin@chopra.com::345ee029-51b2-4be8-be4d-80501cf911d3" providerId="AD"/>
      </p:ext>
    </p:extLst>
  </p:cmAuthor>
  <p:cmAuthor id="2" name="Gloria Thompson" initials="GT" lastIdx="13" clrIdx="1">
    <p:extLst>
      <p:ext uri="{19B8F6BF-5375-455C-9EA6-DF929625EA0E}">
        <p15:presenceInfo xmlns:p15="http://schemas.microsoft.com/office/powerpoint/2012/main" userId="S::gloria@chopra.com::dce18de3-d652-4eb7-bb6d-4b39253cd399" providerId="AD"/>
      </p:ext>
    </p:extLst>
  </p:cmAuthor>
  <p:cmAuthor id="3" name="Erica Lopez" initials="EL" lastIdx="16" clrIdx="2">
    <p:extLst>
      <p:ext uri="{19B8F6BF-5375-455C-9EA6-DF929625EA0E}">
        <p15:presenceInfo xmlns:p15="http://schemas.microsoft.com/office/powerpoint/2012/main" userId="S::erica@chopra.com::77db10bc-f015-4f1c-be4b-51862ffd412c" providerId="AD"/>
      </p:ext>
    </p:extLst>
  </p:cmAuthor>
  <p:cmAuthor id="4" name="Sheila Patel, MD" initials="SM" lastIdx="1" clrIdx="3">
    <p:extLst>
      <p:ext uri="{19B8F6BF-5375-455C-9EA6-DF929625EA0E}">
        <p15:presenceInfo xmlns:p15="http://schemas.microsoft.com/office/powerpoint/2012/main" userId="S::sheila@chopra.com::5e4d463f-c39f-4a69-8827-3a75cb9cdbb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C0D20A-E94F-9D4E-BF37-CC98F6378FB3}" v="2" dt="2020-11-25T01:11:07.244"/>
  </p1510:revLst>
</p1510:revInfo>
</file>

<file path=ppt/tableStyles.xml><?xml version="1.0" encoding="utf-8"?>
<a:tblStyleLst xmlns:a="http://schemas.openxmlformats.org/drawingml/2006/main" def="{14A56FEA-ED96-4430-BC69-151B3D8877FD}">
  <a:tblStyle styleId="{14A56FEA-ED96-4430-BC69-151B3D8877F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7"/>
          </a:solidFill>
        </a:fill>
      </a:tcStyle>
    </a:wholeTbl>
    <a:band1H>
      <a:tcTxStyle/>
      <a:tcStyle>
        <a:tcBdr/>
        <a:fill>
          <a:solidFill>
            <a:srgbClr val="FFE8C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8C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727"/>
  </p:normalViewPr>
  <p:slideViewPr>
    <p:cSldViewPr snapToGrid="0">
      <p:cViewPr varScale="1">
        <p:scale>
          <a:sx n="118" d="100"/>
          <a:sy n="118" d="100"/>
        </p:scale>
        <p:origin x="216" y="1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68" Type="http://customschemas.google.com/relationships/presentationmetadata" Target="metadata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7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4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a Lopez" userId="S::erica@chopra.com::77db10bc-f015-4f1c-be4b-51862ffd412c" providerId="AD" clId="Web-{3DF224E7-1DA4-E5EC-E2C9-C80F93B4726B}"/>
    <pc:docChg chg="">
      <pc:chgData name="Erica Lopez" userId="S::erica@chopra.com::77db10bc-f015-4f1c-be4b-51862ffd412c" providerId="AD" clId="Web-{3DF224E7-1DA4-E5EC-E2C9-C80F93B4726B}" dt="2020-10-29T17:52:26.876" v="0"/>
      <pc:docMkLst>
        <pc:docMk/>
      </pc:docMkLst>
      <pc:sldChg chg="addCm">
        <pc:chgData name="Erica Lopez" userId="S::erica@chopra.com::77db10bc-f015-4f1c-be4b-51862ffd412c" providerId="AD" clId="Web-{3DF224E7-1DA4-E5EC-E2C9-C80F93B4726B}" dt="2020-10-29T17:52:26.876" v="0"/>
        <pc:sldMkLst>
          <pc:docMk/>
          <pc:sldMk cId="1931005661" sldId="397"/>
        </pc:sldMkLst>
      </pc:sldChg>
    </pc:docChg>
  </pc:docChgLst>
  <pc:docChgLst>
    <pc:chgData name="Sheila Patel, MD" userId="S::sheila@chopra.com::5e4d463f-c39f-4a69-8827-3a75cb9cdbb9" providerId="AD" clId="Web-{012BAE94-FC69-E1C3-3CBD-1E06B90F9A35}"/>
    <pc:docChg chg="modSld">
      <pc:chgData name="Sheila Patel, MD" userId="S::sheila@chopra.com::5e4d463f-c39f-4a69-8827-3a75cb9cdbb9" providerId="AD" clId="Web-{012BAE94-FC69-E1C3-3CBD-1E06B90F9A35}" dt="2020-10-27T02:11:20.833" v="45"/>
      <pc:docMkLst>
        <pc:docMk/>
      </pc:docMkLst>
      <pc:sldChg chg="modSp">
        <pc:chgData name="Sheila Patel, MD" userId="S::sheila@chopra.com::5e4d463f-c39f-4a69-8827-3a75cb9cdbb9" providerId="AD" clId="Web-{012BAE94-FC69-E1C3-3CBD-1E06B90F9A35}" dt="2020-10-27T02:05:49.212" v="39" actId="20577"/>
        <pc:sldMkLst>
          <pc:docMk/>
          <pc:sldMk cId="2488344238" sldId="383"/>
        </pc:sldMkLst>
        <pc:spChg chg="mod">
          <ac:chgData name="Sheila Patel, MD" userId="S::sheila@chopra.com::5e4d463f-c39f-4a69-8827-3a75cb9cdbb9" providerId="AD" clId="Web-{012BAE94-FC69-E1C3-3CBD-1E06B90F9A35}" dt="2020-10-27T02:05:49.212" v="39" actId="20577"/>
          <ac:spMkLst>
            <pc:docMk/>
            <pc:sldMk cId="2488344238" sldId="383"/>
            <ac:spMk id="491" creationId="{00000000-0000-0000-0000-000000000000}"/>
          </ac:spMkLst>
        </pc:spChg>
      </pc:sldChg>
      <pc:sldChg chg="modSp">
        <pc:chgData name="Sheila Patel, MD" userId="S::sheila@chopra.com::5e4d463f-c39f-4a69-8827-3a75cb9cdbb9" providerId="AD" clId="Web-{012BAE94-FC69-E1C3-3CBD-1E06B90F9A35}" dt="2020-10-27T02:08:58.494" v="44" actId="20577"/>
        <pc:sldMkLst>
          <pc:docMk/>
          <pc:sldMk cId="1653415013" sldId="387"/>
        </pc:sldMkLst>
        <pc:spChg chg="mod">
          <ac:chgData name="Sheila Patel, MD" userId="S::sheila@chopra.com::5e4d463f-c39f-4a69-8827-3a75cb9cdbb9" providerId="AD" clId="Web-{012BAE94-FC69-E1C3-3CBD-1E06B90F9A35}" dt="2020-10-27T02:08:58.494" v="44" actId="20577"/>
          <ac:spMkLst>
            <pc:docMk/>
            <pc:sldMk cId="1653415013" sldId="387"/>
            <ac:spMk id="491" creationId="{00000000-0000-0000-0000-000000000000}"/>
          </ac:spMkLst>
        </pc:spChg>
      </pc:sldChg>
      <pc:sldChg chg="addCm">
        <pc:chgData name="Sheila Patel, MD" userId="S::sheila@chopra.com::5e4d463f-c39f-4a69-8827-3a75cb9cdbb9" providerId="AD" clId="Web-{012BAE94-FC69-E1C3-3CBD-1E06B90F9A35}" dt="2020-10-27T02:11:20.833" v="45"/>
        <pc:sldMkLst>
          <pc:docMk/>
          <pc:sldMk cId="824528907" sldId="398"/>
        </pc:sldMkLst>
      </pc:sldChg>
    </pc:docChg>
  </pc:docChgLst>
  <pc:docChgLst>
    <pc:chgData name="Gloria Thompson" userId="dce18de3-d652-4eb7-bb6d-4b39253cd399" providerId="ADAL" clId="{9108BCF9-AE1C-1340-B2F6-4E7D96536185}"/>
    <pc:docChg chg="custSel modSld">
      <pc:chgData name="Gloria Thompson" userId="dce18de3-d652-4eb7-bb6d-4b39253cd399" providerId="ADAL" clId="{9108BCF9-AE1C-1340-B2F6-4E7D96536185}" dt="2020-10-30T17:37:36.146" v="42" actId="478"/>
      <pc:docMkLst>
        <pc:docMk/>
      </pc:docMkLst>
      <pc:sldChg chg="modSp mod addCm">
        <pc:chgData name="Gloria Thompson" userId="dce18de3-d652-4eb7-bb6d-4b39253cd399" providerId="ADAL" clId="{9108BCF9-AE1C-1340-B2F6-4E7D96536185}" dt="2020-10-28T01:21:28.314" v="5" actId="1589"/>
        <pc:sldMkLst>
          <pc:docMk/>
          <pc:sldMk cId="0" sldId="256"/>
        </pc:sldMkLst>
        <pc:spChg chg="mod">
          <ac:chgData name="Gloria Thompson" userId="dce18de3-d652-4eb7-bb6d-4b39253cd399" providerId="ADAL" clId="{9108BCF9-AE1C-1340-B2F6-4E7D96536185}" dt="2020-10-28T01:21:21.586" v="4" actId="207"/>
          <ac:spMkLst>
            <pc:docMk/>
            <pc:sldMk cId="0" sldId="256"/>
            <ac:spMk id="243" creationId="{00000000-0000-0000-0000-000000000000}"/>
          </ac:spMkLst>
        </pc:spChg>
        <pc:spChg chg="mod">
          <ac:chgData name="Gloria Thompson" userId="dce18de3-d652-4eb7-bb6d-4b39253cd399" providerId="ADAL" clId="{9108BCF9-AE1C-1340-B2F6-4E7D96536185}" dt="2020-10-28T01:21:21.586" v="4" actId="207"/>
          <ac:spMkLst>
            <pc:docMk/>
            <pc:sldMk cId="0" sldId="256"/>
            <ac:spMk id="244" creationId="{00000000-0000-0000-0000-000000000000}"/>
          </ac:spMkLst>
        </pc:spChg>
        <pc:picChg chg="mod">
          <ac:chgData name="Gloria Thompson" userId="dce18de3-d652-4eb7-bb6d-4b39253cd399" providerId="ADAL" clId="{9108BCF9-AE1C-1340-B2F6-4E7D96536185}" dt="2020-10-28T01:21:13.795" v="3" actId="14826"/>
          <ac:picMkLst>
            <pc:docMk/>
            <pc:sldMk cId="0" sldId="256"/>
            <ac:picMk id="242" creationId="{00000000-0000-0000-0000-000000000000}"/>
          </ac:picMkLst>
        </pc:picChg>
      </pc:sldChg>
      <pc:sldChg chg="modSp mod">
        <pc:chgData name="Gloria Thompson" userId="dce18de3-d652-4eb7-bb6d-4b39253cd399" providerId="ADAL" clId="{9108BCF9-AE1C-1340-B2F6-4E7D96536185}" dt="2020-10-28T01:35:52.931" v="32" actId="20577"/>
        <pc:sldMkLst>
          <pc:docMk/>
          <pc:sldMk cId="0" sldId="277"/>
        </pc:sldMkLst>
        <pc:spChg chg="mod">
          <ac:chgData name="Gloria Thompson" userId="dce18de3-d652-4eb7-bb6d-4b39253cd399" providerId="ADAL" clId="{9108BCF9-AE1C-1340-B2F6-4E7D96536185}" dt="2020-10-28T01:35:52.931" v="32" actId="20577"/>
          <ac:spMkLst>
            <pc:docMk/>
            <pc:sldMk cId="0" sldId="277"/>
            <ac:spMk id="520" creationId="{00000000-0000-0000-0000-000000000000}"/>
          </ac:spMkLst>
        </pc:spChg>
      </pc:sldChg>
      <pc:sldChg chg="addSp delSp modSp mod addCm">
        <pc:chgData name="Gloria Thompson" userId="dce18de3-d652-4eb7-bb6d-4b39253cd399" providerId="ADAL" clId="{9108BCF9-AE1C-1340-B2F6-4E7D96536185}" dt="2020-10-30T17:37:36.146" v="42" actId="478"/>
        <pc:sldMkLst>
          <pc:docMk/>
          <pc:sldMk cId="0" sldId="278"/>
        </pc:sldMkLst>
        <pc:spChg chg="add del mod">
          <ac:chgData name="Gloria Thompson" userId="dce18de3-d652-4eb7-bb6d-4b39253cd399" providerId="ADAL" clId="{9108BCF9-AE1C-1340-B2F6-4E7D96536185}" dt="2020-10-30T17:37:36.146" v="42" actId="478"/>
          <ac:spMkLst>
            <pc:docMk/>
            <pc:sldMk cId="0" sldId="278"/>
            <ac:spMk id="3" creationId="{AB69A880-36EE-C74C-9E0C-97BCF6DAED97}"/>
          </ac:spMkLst>
        </pc:spChg>
        <pc:spChg chg="del">
          <ac:chgData name="Gloria Thompson" userId="dce18de3-d652-4eb7-bb6d-4b39253cd399" providerId="ADAL" clId="{9108BCF9-AE1C-1340-B2F6-4E7D96536185}" dt="2020-10-30T17:37:34.549" v="41" actId="478"/>
          <ac:spMkLst>
            <pc:docMk/>
            <pc:sldMk cId="0" sldId="278"/>
            <ac:spMk id="529" creationId="{00000000-0000-0000-0000-000000000000}"/>
          </ac:spMkLst>
        </pc:spChg>
        <pc:picChg chg="mod modCrop">
          <ac:chgData name="Gloria Thompson" userId="dce18de3-d652-4eb7-bb6d-4b39253cd399" providerId="ADAL" clId="{9108BCF9-AE1C-1340-B2F6-4E7D96536185}" dt="2020-10-30T17:35:36.969" v="39" actId="18131"/>
          <ac:picMkLst>
            <pc:docMk/>
            <pc:sldMk cId="0" sldId="278"/>
            <ac:picMk id="526" creationId="{00000000-0000-0000-0000-000000000000}"/>
          </ac:picMkLst>
        </pc:picChg>
      </pc:sldChg>
      <pc:sldChg chg="addSp delSp modSp mod addCm">
        <pc:chgData name="Gloria Thompson" userId="dce18de3-d652-4eb7-bb6d-4b39253cd399" providerId="ADAL" clId="{9108BCF9-AE1C-1340-B2F6-4E7D96536185}" dt="2020-10-28T01:22:14.925" v="8" actId="27614"/>
        <pc:sldMkLst>
          <pc:docMk/>
          <pc:sldMk cId="3572417215" sldId="351"/>
        </pc:sldMkLst>
        <pc:spChg chg="add del mod">
          <ac:chgData name="Gloria Thompson" userId="dce18de3-d652-4eb7-bb6d-4b39253cd399" providerId="ADAL" clId="{9108BCF9-AE1C-1340-B2F6-4E7D96536185}" dt="2020-10-28T01:22:08.580" v="6" actId="931"/>
          <ac:spMkLst>
            <pc:docMk/>
            <pc:sldMk cId="3572417215" sldId="351"/>
            <ac:spMk id="5" creationId="{9A31BFAF-3508-764B-BEFC-434439A5F904}"/>
          </ac:spMkLst>
        </pc:spChg>
        <pc:picChg chg="add mod">
          <ac:chgData name="Gloria Thompson" userId="dce18de3-d652-4eb7-bb6d-4b39253cd399" providerId="ADAL" clId="{9108BCF9-AE1C-1340-B2F6-4E7D96536185}" dt="2020-10-28T01:22:14.925" v="8" actId="27614"/>
          <ac:picMkLst>
            <pc:docMk/>
            <pc:sldMk cId="3572417215" sldId="351"/>
            <ac:picMk id="8" creationId="{45D0A0D1-69B1-3341-B99D-8E740B04E393}"/>
          </ac:picMkLst>
        </pc:picChg>
        <pc:picChg chg="del">
          <ac:chgData name="Gloria Thompson" userId="dce18de3-d652-4eb7-bb6d-4b39253cd399" providerId="ADAL" clId="{9108BCF9-AE1C-1340-B2F6-4E7D96536185}" dt="2020-10-28T01:20:25.897" v="0" actId="478"/>
          <ac:picMkLst>
            <pc:docMk/>
            <pc:sldMk cId="3572417215" sldId="351"/>
            <ac:picMk id="14" creationId="{DC65879C-5120-BA41-B3E8-DC63703D6C9D}"/>
          </ac:picMkLst>
        </pc:picChg>
      </pc:sldChg>
      <pc:sldChg chg="modSp mod addCm modCm">
        <pc:chgData name="Gloria Thompson" userId="dce18de3-d652-4eb7-bb6d-4b39253cd399" providerId="ADAL" clId="{9108BCF9-AE1C-1340-B2F6-4E7D96536185}" dt="2020-10-28T01:24:13.743" v="12"/>
        <pc:sldMkLst>
          <pc:docMk/>
          <pc:sldMk cId="3897088476" sldId="386"/>
        </pc:sldMkLst>
        <pc:picChg chg="mod modCrop">
          <ac:chgData name="Gloria Thompson" userId="dce18de3-d652-4eb7-bb6d-4b39253cd399" providerId="ADAL" clId="{9108BCF9-AE1C-1340-B2F6-4E7D96536185}" dt="2020-10-28T01:23:48.097" v="10" actId="18131"/>
          <ac:picMkLst>
            <pc:docMk/>
            <pc:sldMk cId="3897088476" sldId="386"/>
            <ac:picMk id="8" creationId="{80216E85-0B23-F24E-9550-E5540CC82571}"/>
          </ac:picMkLst>
        </pc:picChg>
      </pc:sldChg>
      <pc:sldChg chg="modSp addCm delCm">
        <pc:chgData name="Gloria Thompson" userId="dce18de3-d652-4eb7-bb6d-4b39253cd399" providerId="ADAL" clId="{9108BCF9-AE1C-1340-B2F6-4E7D96536185}" dt="2020-10-28T01:26:30.440" v="16" actId="1589"/>
        <pc:sldMkLst>
          <pc:docMk/>
          <pc:sldMk cId="977924136" sldId="393"/>
        </pc:sldMkLst>
        <pc:picChg chg="mod">
          <ac:chgData name="Gloria Thompson" userId="dce18de3-d652-4eb7-bb6d-4b39253cd399" providerId="ADAL" clId="{9108BCF9-AE1C-1340-B2F6-4E7D96536185}" dt="2020-10-28T01:26:23.495" v="15" actId="14826"/>
          <ac:picMkLst>
            <pc:docMk/>
            <pc:sldMk cId="977924136" sldId="393"/>
            <ac:picMk id="8" creationId="{80216E85-0B23-F24E-9550-E5540CC82571}"/>
          </ac:picMkLst>
        </pc:picChg>
      </pc:sldChg>
      <pc:sldChg chg="addSp modSp mod addCm">
        <pc:chgData name="Gloria Thompson" userId="dce18de3-d652-4eb7-bb6d-4b39253cd399" providerId="ADAL" clId="{9108BCF9-AE1C-1340-B2F6-4E7D96536185}" dt="2020-10-29T17:45:56.337" v="36" actId="1589"/>
        <pc:sldMkLst>
          <pc:docMk/>
          <pc:sldMk cId="1931005661" sldId="397"/>
        </pc:sldMkLst>
        <pc:picChg chg="add mod">
          <ac:chgData name="Gloria Thompson" userId="dce18de3-d652-4eb7-bb6d-4b39253cd399" providerId="ADAL" clId="{9108BCF9-AE1C-1340-B2F6-4E7D96536185}" dt="2020-10-28T01:35:36.367" v="30" actId="1076"/>
          <ac:picMkLst>
            <pc:docMk/>
            <pc:sldMk cId="1931005661" sldId="397"/>
            <ac:picMk id="9" creationId="{E3397570-316D-1746-99F3-34EE356BB0CA}"/>
          </ac:picMkLst>
        </pc:picChg>
      </pc:sldChg>
      <pc:sldChg chg="delSp modSp mod addCm modCm">
        <pc:chgData name="Gloria Thompson" userId="dce18de3-d652-4eb7-bb6d-4b39253cd399" providerId="ADAL" clId="{9108BCF9-AE1C-1340-B2F6-4E7D96536185}" dt="2020-10-29T17:45:45.602" v="35" actId="1589"/>
        <pc:sldMkLst>
          <pc:docMk/>
          <pc:sldMk cId="824528907" sldId="398"/>
        </pc:sldMkLst>
        <pc:picChg chg="mod modCrop">
          <ac:chgData name="Gloria Thompson" userId="dce18de3-d652-4eb7-bb6d-4b39253cd399" providerId="ADAL" clId="{9108BCF9-AE1C-1340-B2F6-4E7D96536185}" dt="2020-10-28T01:27:31.612" v="20" actId="18131"/>
          <ac:picMkLst>
            <pc:docMk/>
            <pc:sldMk cId="824528907" sldId="398"/>
            <ac:picMk id="25" creationId="{45FAB019-BB0B-9948-A101-885E928A6881}"/>
          </ac:picMkLst>
        </pc:picChg>
        <pc:picChg chg="mod modCrop">
          <ac:chgData name="Gloria Thompson" userId="dce18de3-d652-4eb7-bb6d-4b39253cd399" providerId="ADAL" clId="{9108BCF9-AE1C-1340-B2F6-4E7D96536185}" dt="2020-10-29T17:45:34.681" v="34" actId="18131"/>
          <ac:picMkLst>
            <pc:docMk/>
            <pc:sldMk cId="824528907" sldId="398"/>
            <ac:picMk id="26" creationId="{7DA86C20-67DF-164E-BB44-54FF851C19C3}"/>
          </ac:picMkLst>
        </pc:picChg>
        <pc:picChg chg="del">
          <ac:chgData name="Gloria Thompson" userId="dce18de3-d652-4eb7-bb6d-4b39253cd399" providerId="ADAL" clId="{9108BCF9-AE1C-1340-B2F6-4E7D96536185}" dt="2020-10-28T01:27:14.460" v="17" actId="478"/>
          <ac:picMkLst>
            <pc:docMk/>
            <pc:sldMk cId="824528907" sldId="398"/>
            <ac:picMk id="28" creationId="{733C1FB0-30A1-C240-9689-163104964574}"/>
          </ac:picMkLst>
        </pc:picChg>
        <pc:picChg chg="del">
          <ac:chgData name="Gloria Thompson" userId="dce18de3-d652-4eb7-bb6d-4b39253cd399" providerId="ADAL" clId="{9108BCF9-AE1C-1340-B2F6-4E7D96536185}" dt="2020-10-28T01:27:15.550" v="18" actId="478"/>
          <ac:picMkLst>
            <pc:docMk/>
            <pc:sldMk cId="824528907" sldId="398"/>
            <ac:picMk id="35" creationId="{B2E7A181-FF9D-9643-894C-468DE8FE1371}"/>
          </ac:picMkLst>
        </pc:picChg>
        <pc:picChg chg="del">
          <ac:chgData name="Gloria Thompson" userId="dce18de3-d652-4eb7-bb6d-4b39253cd399" providerId="ADAL" clId="{9108BCF9-AE1C-1340-B2F6-4E7D96536185}" dt="2020-10-28T01:27:16.483" v="19" actId="478"/>
          <ac:picMkLst>
            <pc:docMk/>
            <pc:sldMk cId="824528907" sldId="398"/>
            <ac:picMk id="36" creationId="{F9832454-CD9C-034D-90F4-7F2D6FD85B2B}"/>
          </ac:picMkLst>
        </pc:picChg>
      </pc:sldChg>
    </pc:docChg>
  </pc:docChgLst>
  <pc:docChgLst>
    <pc:chgData name="Erica Lopez" userId="S::erica@chopra.com::77db10bc-f015-4f1c-be4b-51862ffd412c" providerId="AD" clId="Web-{18A3DAF4-B0A3-61EF-21D8-A958CAB2BD65}"/>
    <pc:docChg chg="">
      <pc:chgData name="Erica Lopez" userId="S::erica@chopra.com::77db10bc-f015-4f1c-be4b-51862ffd412c" providerId="AD" clId="Web-{18A3DAF4-B0A3-61EF-21D8-A958CAB2BD65}" dt="2020-10-29T18:12:54.767" v="0"/>
      <pc:docMkLst>
        <pc:docMk/>
      </pc:docMkLst>
      <pc:sldChg chg="addCm">
        <pc:chgData name="Erica Lopez" userId="S::erica@chopra.com::77db10bc-f015-4f1c-be4b-51862ffd412c" providerId="AD" clId="Web-{18A3DAF4-B0A3-61EF-21D8-A958CAB2BD65}" dt="2020-10-29T18:12:54.767" v="0"/>
        <pc:sldMkLst>
          <pc:docMk/>
          <pc:sldMk cId="824528907" sldId="398"/>
        </pc:sldMkLst>
      </pc:sldChg>
    </pc:docChg>
  </pc:docChgLst>
  <pc:docChgLst>
    <pc:chgData name="Melissa McFarlin" userId="S::melissa.mcfarlin@chopra.com::345ee029-51b2-4be8-be4d-80501cf911d3" providerId="AD" clId="Web-{AE37CCDF-9216-963D-FAA9-06CED43CBDC6}"/>
    <pc:docChg chg="modSld">
      <pc:chgData name="Melissa McFarlin" userId="S::melissa.mcfarlin@chopra.com::345ee029-51b2-4be8-be4d-80501cf911d3" providerId="AD" clId="Web-{AE37CCDF-9216-963D-FAA9-06CED43CBDC6}" dt="2020-10-29T16:59:53.055" v="74" actId="1076"/>
      <pc:docMkLst>
        <pc:docMk/>
      </pc:docMkLst>
      <pc:sldChg chg="modSp">
        <pc:chgData name="Melissa McFarlin" userId="S::melissa.mcfarlin@chopra.com::345ee029-51b2-4be8-be4d-80501cf911d3" providerId="AD" clId="Web-{AE37CCDF-9216-963D-FAA9-06CED43CBDC6}" dt="2020-10-29T16:43:45.341" v="35" actId="1076"/>
        <pc:sldMkLst>
          <pc:docMk/>
          <pc:sldMk cId="0" sldId="256"/>
        </pc:sldMkLst>
        <pc:spChg chg="mod">
          <ac:chgData name="Melissa McFarlin" userId="S::melissa.mcfarlin@chopra.com::345ee029-51b2-4be8-be4d-80501cf911d3" providerId="AD" clId="Web-{AE37CCDF-9216-963D-FAA9-06CED43CBDC6}" dt="2020-10-29T16:43:45.341" v="34" actId="1076"/>
          <ac:spMkLst>
            <pc:docMk/>
            <pc:sldMk cId="0" sldId="256"/>
            <ac:spMk id="243" creationId="{00000000-0000-0000-0000-000000000000}"/>
          </ac:spMkLst>
        </pc:spChg>
        <pc:spChg chg="mod">
          <ac:chgData name="Melissa McFarlin" userId="S::melissa.mcfarlin@chopra.com::345ee029-51b2-4be8-be4d-80501cf911d3" providerId="AD" clId="Web-{AE37CCDF-9216-963D-FAA9-06CED43CBDC6}" dt="2020-10-29T16:43:45.341" v="35" actId="1076"/>
          <ac:spMkLst>
            <pc:docMk/>
            <pc:sldMk cId="0" sldId="256"/>
            <ac:spMk id="244" creationId="{00000000-0000-0000-0000-000000000000}"/>
          </ac:spMkLst>
        </pc:spChg>
        <pc:picChg chg="mod modCrop">
          <ac:chgData name="Melissa McFarlin" userId="S::melissa.mcfarlin@chopra.com::345ee029-51b2-4be8-be4d-80501cf911d3" providerId="AD" clId="Web-{AE37CCDF-9216-963D-FAA9-06CED43CBDC6}" dt="2020-10-29T16:43:11.949" v="23"/>
          <ac:picMkLst>
            <pc:docMk/>
            <pc:sldMk cId="0" sldId="256"/>
            <ac:picMk id="242" creationId="{00000000-0000-0000-0000-000000000000}"/>
          </ac:picMkLst>
        </pc:picChg>
      </pc:sldChg>
      <pc:sldChg chg="modSp">
        <pc:chgData name="Melissa McFarlin" userId="S::melissa.mcfarlin@chopra.com::345ee029-51b2-4be8-be4d-80501cf911d3" providerId="AD" clId="Web-{AE37CCDF-9216-963D-FAA9-06CED43CBDC6}" dt="2020-10-29T16:45:34.031" v="60" actId="20577"/>
        <pc:sldMkLst>
          <pc:docMk/>
          <pc:sldMk cId="2488344238" sldId="383"/>
        </pc:sldMkLst>
        <pc:spChg chg="mod">
          <ac:chgData name="Melissa McFarlin" userId="S::melissa.mcfarlin@chopra.com::345ee029-51b2-4be8-be4d-80501cf911d3" providerId="AD" clId="Web-{AE37CCDF-9216-963D-FAA9-06CED43CBDC6}" dt="2020-10-29T16:45:34.031" v="60" actId="20577"/>
          <ac:spMkLst>
            <pc:docMk/>
            <pc:sldMk cId="2488344238" sldId="383"/>
            <ac:spMk id="491" creationId="{00000000-0000-0000-0000-000000000000}"/>
          </ac:spMkLst>
        </pc:spChg>
      </pc:sldChg>
      <pc:sldChg chg="addSp modSp">
        <pc:chgData name="Melissa McFarlin" userId="S::melissa.mcfarlin@chopra.com::345ee029-51b2-4be8-be4d-80501cf911d3" providerId="AD" clId="Web-{AE37CCDF-9216-963D-FAA9-06CED43CBDC6}" dt="2020-10-29T16:59:53.055" v="74" actId="1076"/>
        <pc:sldMkLst>
          <pc:docMk/>
          <pc:sldMk cId="984086861" sldId="385"/>
        </pc:sldMkLst>
        <pc:picChg chg="add mod modCrop">
          <ac:chgData name="Melissa McFarlin" userId="S::melissa.mcfarlin@chopra.com::345ee029-51b2-4be8-be4d-80501cf911d3" providerId="AD" clId="Web-{AE37CCDF-9216-963D-FAA9-06CED43CBDC6}" dt="2020-10-29T16:59:53.055" v="74" actId="1076"/>
          <ac:picMkLst>
            <pc:docMk/>
            <pc:sldMk cId="984086861" sldId="385"/>
            <ac:picMk id="2" creationId="{FF6FDBCC-A641-4B26-A7DF-D34DE9E3E353}"/>
          </ac:picMkLst>
        </pc:picChg>
        <pc:picChg chg="mod">
          <ac:chgData name="Melissa McFarlin" userId="S::melissa.mcfarlin@chopra.com::345ee029-51b2-4be8-be4d-80501cf911d3" providerId="AD" clId="Web-{AE37CCDF-9216-963D-FAA9-06CED43CBDC6}" dt="2020-10-29T16:48:38.708" v="62" actId="1076"/>
          <ac:picMkLst>
            <pc:docMk/>
            <pc:sldMk cId="984086861" sldId="385"/>
            <ac:picMk id="8" creationId="{80216E85-0B23-F24E-9550-E5540CC82571}"/>
          </ac:picMkLst>
        </pc:picChg>
      </pc:sldChg>
      <pc:sldChg chg="modSp addCm">
        <pc:chgData name="Melissa McFarlin" userId="S::melissa.mcfarlin@chopra.com::345ee029-51b2-4be8-be4d-80501cf911d3" providerId="AD" clId="Web-{AE37CCDF-9216-963D-FAA9-06CED43CBDC6}" dt="2020-10-29T16:42:14.135" v="19"/>
        <pc:sldMkLst>
          <pc:docMk/>
          <pc:sldMk cId="1931005661" sldId="397"/>
        </pc:sldMkLst>
        <pc:picChg chg="mod modCrop">
          <ac:chgData name="Melissa McFarlin" userId="S::melissa.mcfarlin@chopra.com::345ee029-51b2-4be8-be4d-80501cf911d3" providerId="AD" clId="Web-{AE37CCDF-9216-963D-FAA9-06CED43CBDC6}" dt="2020-10-29T16:41:55.588" v="18" actId="1076"/>
          <ac:picMkLst>
            <pc:docMk/>
            <pc:sldMk cId="1931005661" sldId="397"/>
            <ac:picMk id="9" creationId="{E3397570-316D-1746-99F3-34EE356BB0CA}"/>
          </ac:picMkLst>
        </pc:picChg>
      </pc:sldChg>
    </pc:docChg>
  </pc:docChgLst>
  <pc:docChgLst>
    <pc:chgData name="Gloria Thompson" userId="S::gloria@chopra.com::dce18de3-d652-4eb7-bb6d-4b39253cd399" providerId="AD" clId="Web-{4400D320-525F-BE60-1964-CE396D14BC23}"/>
    <pc:docChg chg="modSld">
      <pc:chgData name="Gloria Thompson" userId="S::gloria@chopra.com::dce18de3-d652-4eb7-bb6d-4b39253cd399" providerId="AD" clId="Web-{4400D320-525F-BE60-1964-CE396D14BC23}" dt="2020-10-30T17:33:34.269" v="0"/>
      <pc:docMkLst>
        <pc:docMk/>
      </pc:docMkLst>
      <pc:sldChg chg="modSp">
        <pc:chgData name="Gloria Thompson" userId="S::gloria@chopra.com::dce18de3-d652-4eb7-bb6d-4b39253cd399" providerId="AD" clId="Web-{4400D320-525F-BE60-1964-CE396D14BC23}" dt="2020-10-30T17:33:34.269" v="0"/>
        <pc:sldMkLst>
          <pc:docMk/>
          <pc:sldMk cId="0" sldId="278"/>
        </pc:sldMkLst>
        <pc:picChg chg="mod">
          <ac:chgData name="Gloria Thompson" userId="S::gloria@chopra.com::dce18de3-d652-4eb7-bb6d-4b39253cd399" providerId="AD" clId="Web-{4400D320-525F-BE60-1964-CE396D14BC23}" dt="2020-10-30T17:33:34.269" v="0"/>
          <ac:picMkLst>
            <pc:docMk/>
            <pc:sldMk cId="0" sldId="278"/>
            <ac:picMk id="526" creationId="{00000000-0000-0000-0000-000000000000}"/>
          </ac:picMkLst>
        </pc:picChg>
      </pc:sldChg>
    </pc:docChg>
  </pc:docChgLst>
  <pc:docChgLst>
    <pc:chgData name="Erica Lopez" userId="S::erica@chopra.com::77db10bc-f015-4f1c-be4b-51862ffd412c" providerId="AD" clId="Web-{00C02D03-5AFD-FA0A-DB4B-D7192B3C7E97}"/>
    <pc:docChg chg="">
      <pc:chgData name="Erica Lopez" userId="S::erica@chopra.com::77db10bc-f015-4f1c-be4b-51862ffd412c" providerId="AD" clId="Web-{00C02D03-5AFD-FA0A-DB4B-D7192B3C7E97}" dt="2020-10-28T18:34:37.938" v="1"/>
      <pc:docMkLst>
        <pc:docMk/>
      </pc:docMkLst>
      <pc:sldChg chg="addCm modCm">
        <pc:chgData name="Erica Lopez" userId="S::erica@chopra.com::77db10bc-f015-4f1c-be4b-51862ffd412c" providerId="AD" clId="Web-{00C02D03-5AFD-FA0A-DB4B-D7192B3C7E97}" dt="2020-10-28T18:34:37.938" v="1"/>
        <pc:sldMkLst>
          <pc:docMk/>
          <pc:sldMk cId="3897088476" sldId="386"/>
        </pc:sldMkLst>
      </pc:sldChg>
    </pc:docChg>
  </pc:docChgLst>
  <pc:docChgLst>
    <pc:chgData name="Erica Lopez" userId="S::erica@chopra.com::77db10bc-f015-4f1c-be4b-51862ffd412c" providerId="AD" clId="Web-{13176937-31A0-1C4B-AF6A-45624D83B340}"/>
    <pc:docChg chg="">
      <pc:chgData name="Erica Lopez" userId="S::erica@chopra.com::77db10bc-f015-4f1c-be4b-51862ffd412c" providerId="AD" clId="Web-{13176937-31A0-1C4B-AF6A-45624D83B340}" dt="2020-10-28T18:23:40.127" v="0"/>
      <pc:docMkLst>
        <pc:docMk/>
      </pc:docMkLst>
      <pc:sldChg chg="addCm">
        <pc:chgData name="Erica Lopez" userId="S::erica@chopra.com::77db10bc-f015-4f1c-be4b-51862ffd412c" providerId="AD" clId="Web-{13176937-31A0-1C4B-AF6A-45624D83B340}" dt="2020-10-28T18:23:40.127" v="0"/>
        <pc:sldMkLst>
          <pc:docMk/>
          <pc:sldMk cId="824528907" sldId="398"/>
        </pc:sldMkLst>
      </pc:sldChg>
    </pc:docChg>
  </pc:docChgLst>
  <pc:docChgLst>
    <pc:chgData name="Erica Lopez" userId="S::erica@chopra.com::77db10bc-f015-4f1c-be4b-51862ffd412c" providerId="AD" clId="Web-{5383C2B2-9B49-8444-15F8-974583EC8569}"/>
    <pc:docChg chg="">
      <pc:chgData name="Erica Lopez" userId="S::erica@chopra.com::77db10bc-f015-4f1c-be4b-51862ffd412c" providerId="AD" clId="Web-{5383C2B2-9B49-8444-15F8-974583EC8569}" dt="2020-10-28T18:35:05.073" v="0"/>
      <pc:docMkLst>
        <pc:docMk/>
      </pc:docMkLst>
      <pc:sldChg chg="addCm">
        <pc:chgData name="Erica Lopez" userId="S::erica@chopra.com::77db10bc-f015-4f1c-be4b-51862ffd412c" providerId="AD" clId="Web-{5383C2B2-9B49-8444-15F8-974583EC8569}" dt="2020-10-28T18:35:05.073" v="0"/>
        <pc:sldMkLst>
          <pc:docMk/>
          <pc:sldMk cId="3572417215" sldId="351"/>
        </pc:sldMkLst>
      </pc:sldChg>
    </pc:docChg>
  </pc:docChgLst>
  <pc:docChgLst>
    <pc:chgData name="Erica Lopez" userId="S::erica@chopra.com::77db10bc-f015-4f1c-be4b-51862ffd412c" providerId="AD" clId="Web-{EC37D486-ED66-5A23-0C9A-DF590C098412}"/>
    <pc:docChg chg="">
      <pc:chgData name="Erica Lopez" userId="S::erica@chopra.com::77db10bc-f015-4f1c-be4b-51862ffd412c" providerId="AD" clId="Web-{EC37D486-ED66-5A23-0C9A-DF590C098412}" dt="2020-10-28T14:47:44.597" v="0"/>
      <pc:docMkLst>
        <pc:docMk/>
      </pc:docMkLst>
      <pc:sldChg chg="addCm">
        <pc:chgData name="Erica Lopez" userId="S::erica@chopra.com::77db10bc-f015-4f1c-be4b-51862ffd412c" providerId="AD" clId="Web-{EC37D486-ED66-5A23-0C9A-DF590C098412}" dt="2020-10-28T14:47:44.597" v="0"/>
        <pc:sldMkLst>
          <pc:docMk/>
          <pc:sldMk cId="1931005661" sldId="397"/>
        </pc:sldMkLst>
      </pc:sldChg>
    </pc:docChg>
  </pc:docChgLst>
  <pc:docChgLst>
    <pc:chgData name="Melissa McFarlin" userId="S::melissa.mcfarlin@chopra.com::345ee029-51b2-4be8-be4d-80501cf911d3" providerId="AD" clId="Web-{78B4F79F-CC09-2714-F06E-138FE35ABC0E}"/>
    <pc:docChg chg="">
      <pc:chgData name="Melissa McFarlin" userId="S::melissa.mcfarlin@chopra.com::345ee029-51b2-4be8-be4d-80501cf911d3" providerId="AD" clId="Web-{78B4F79F-CC09-2714-F06E-138FE35ABC0E}" dt="2020-10-19T22:56:27.235" v="2"/>
      <pc:docMkLst>
        <pc:docMk/>
      </pc:docMkLst>
      <pc:sldChg chg="addCm">
        <pc:chgData name="Melissa McFarlin" userId="S::melissa.mcfarlin@chopra.com::345ee029-51b2-4be8-be4d-80501cf911d3" providerId="AD" clId="Web-{78B4F79F-CC09-2714-F06E-138FE35ABC0E}" dt="2020-10-19T22:56:27.235" v="2"/>
        <pc:sldMkLst>
          <pc:docMk/>
          <pc:sldMk cId="977924136" sldId="393"/>
        </pc:sldMkLst>
      </pc:sldChg>
      <pc:sldChg chg="addCm">
        <pc:chgData name="Melissa McFarlin" userId="S::melissa.mcfarlin@chopra.com::345ee029-51b2-4be8-be4d-80501cf911d3" providerId="AD" clId="Web-{78B4F79F-CC09-2714-F06E-138FE35ABC0E}" dt="2020-10-19T22:48:42.473" v="1"/>
        <pc:sldMkLst>
          <pc:docMk/>
          <pc:sldMk cId="824528907" sldId="398"/>
        </pc:sldMkLst>
      </pc:sldChg>
    </pc:docChg>
  </pc:docChgLst>
  <pc:docChgLst>
    <pc:chgData name="Erica Lopez" userId="S::erica@chopra.com::77db10bc-f015-4f1c-be4b-51862ffd412c" providerId="AD" clId="Web-{4B58B443-FD05-9834-B086-3B43778CFDCD}"/>
    <pc:docChg chg="">
      <pc:chgData name="Erica Lopez" userId="S::erica@chopra.com::77db10bc-f015-4f1c-be4b-51862ffd412c" providerId="AD" clId="Web-{4B58B443-FD05-9834-B086-3B43778CFDCD}" dt="2020-10-28T18:24:13.942" v="0"/>
      <pc:docMkLst>
        <pc:docMk/>
      </pc:docMkLst>
      <pc:sldChg chg="addCm">
        <pc:chgData name="Erica Lopez" userId="S::erica@chopra.com::77db10bc-f015-4f1c-be4b-51862ffd412c" providerId="AD" clId="Web-{4B58B443-FD05-9834-B086-3B43778CFDCD}" dt="2020-10-28T18:24:13.942" v="0"/>
        <pc:sldMkLst>
          <pc:docMk/>
          <pc:sldMk cId="977924136" sldId="393"/>
        </pc:sldMkLst>
      </pc:sldChg>
    </pc:docChg>
  </pc:docChgLst>
  <pc:docChgLst>
    <pc:chgData name="Gloria Thompson" userId="S::gloria@chopra.com::dce18de3-d652-4eb7-bb6d-4b39253cd399" providerId="AD" clId="Web-{DF4AEE2E-2071-F874-9567-ADD35E6F32E4}"/>
    <pc:docChg chg="modSld">
      <pc:chgData name="Gloria Thompson" userId="S::gloria@chopra.com::dce18de3-d652-4eb7-bb6d-4b39253cd399" providerId="AD" clId="Web-{DF4AEE2E-2071-F874-9567-ADD35E6F32E4}" dt="2020-10-29T00:43:36.306" v="5"/>
      <pc:docMkLst>
        <pc:docMk/>
      </pc:docMkLst>
      <pc:sldChg chg="addCm">
        <pc:chgData name="Gloria Thompson" userId="S::gloria@chopra.com::dce18de3-d652-4eb7-bb6d-4b39253cd399" providerId="AD" clId="Web-{DF4AEE2E-2071-F874-9567-ADD35E6F32E4}" dt="2020-10-29T00:30:12.867" v="0"/>
        <pc:sldMkLst>
          <pc:docMk/>
          <pc:sldMk cId="3897088476" sldId="386"/>
        </pc:sldMkLst>
      </pc:sldChg>
      <pc:sldChg chg="modSp addCm">
        <pc:chgData name="Gloria Thompson" userId="S::gloria@chopra.com::dce18de3-d652-4eb7-bb6d-4b39253cd399" providerId="AD" clId="Web-{DF4AEE2E-2071-F874-9567-ADD35E6F32E4}" dt="2020-10-29T00:43:36.306" v="5"/>
        <pc:sldMkLst>
          <pc:docMk/>
          <pc:sldMk cId="1931005661" sldId="397"/>
        </pc:sldMkLst>
        <pc:picChg chg="mod">
          <ac:chgData name="Gloria Thompson" userId="S::gloria@chopra.com::dce18de3-d652-4eb7-bb6d-4b39253cd399" providerId="AD" clId="Web-{DF4AEE2E-2071-F874-9567-ADD35E6F32E4}" dt="2020-10-29T00:42:31.098" v="4" actId="1076"/>
          <ac:picMkLst>
            <pc:docMk/>
            <pc:sldMk cId="1931005661" sldId="397"/>
            <ac:picMk id="9" creationId="{E3397570-316D-1746-99F3-34EE356BB0CA}"/>
          </ac:picMkLst>
        </pc:picChg>
      </pc:sldChg>
    </pc:docChg>
  </pc:docChgLst>
  <pc:docChgLst>
    <pc:chgData name="Gloria Thompson" userId="S::gloria@chopra.com::dce18de3-d652-4eb7-bb6d-4b39253cd399" providerId="AD" clId="Web-{52A57051-A225-AD55-5901-8B61E975AF1B}"/>
    <pc:docChg chg="">
      <pc:chgData name="Gloria Thompson" userId="S::gloria@chopra.com::dce18de3-d652-4eb7-bb6d-4b39253cd399" providerId="AD" clId="Web-{52A57051-A225-AD55-5901-8B61E975AF1B}" dt="2020-10-19T23:27:50.010" v="0"/>
      <pc:docMkLst>
        <pc:docMk/>
      </pc:docMkLst>
      <pc:sldChg chg="addCm">
        <pc:chgData name="Gloria Thompson" userId="S::gloria@chopra.com::dce18de3-d652-4eb7-bb6d-4b39253cd399" providerId="AD" clId="Web-{52A57051-A225-AD55-5901-8B61E975AF1B}" dt="2020-10-19T23:27:50.010" v="0"/>
        <pc:sldMkLst>
          <pc:docMk/>
          <pc:sldMk cId="824528907" sldId="398"/>
        </pc:sldMkLst>
      </pc:sldChg>
    </pc:docChg>
  </pc:docChgLst>
  <pc:docChgLst>
    <pc:chgData name="Erica Lopez" userId="S::erica@chopra.com::77db10bc-f015-4f1c-be4b-51862ffd412c" providerId="AD" clId="Web-{686E63D8-3ADE-85CC-1233-1A87BFBCF1EF}"/>
    <pc:docChg chg="modSld">
      <pc:chgData name="Erica Lopez" userId="S::erica@chopra.com::77db10bc-f015-4f1c-be4b-51862ffd412c" providerId="AD" clId="Web-{686E63D8-3ADE-85CC-1233-1A87BFBCF1EF}" dt="2020-10-20T23:25:55.110" v="18"/>
      <pc:docMkLst>
        <pc:docMk/>
      </pc:docMkLst>
      <pc:sldChg chg="addCm">
        <pc:chgData name="Erica Lopez" userId="S::erica@chopra.com::77db10bc-f015-4f1c-be4b-51862ffd412c" providerId="AD" clId="Web-{686E63D8-3ADE-85CC-1233-1A87BFBCF1EF}" dt="2020-10-20T23:09:38.695" v="0"/>
        <pc:sldMkLst>
          <pc:docMk/>
          <pc:sldMk cId="0" sldId="256"/>
        </pc:sldMkLst>
      </pc:sldChg>
      <pc:sldChg chg="addCm">
        <pc:chgData name="Erica Lopez" userId="S::erica@chopra.com::77db10bc-f015-4f1c-be4b-51862ffd412c" providerId="AD" clId="Web-{686E63D8-3ADE-85CC-1233-1A87BFBCF1EF}" dt="2020-10-20T23:25:55.110" v="18"/>
        <pc:sldMkLst>
          <pc:docMk/>
          <pc:sldMk cId="0" sldId="278"/>
        </pc:sldMkLst>
      </pc:sldChg>
      <pc:sldChg chg="addCm modCm">
        <pc:chgData name="Erica Lopez" userId="S::erica@chopra.com::77db10bc-f015-4f1c-be4b-51862ffd412c" providerId="AD" clId="Web-{686E63D8-3ADE-85CC-1233-1A87BFBCF1EF}" dt="2020-10-20T23:11:11.028" v="2"/>
        <pc:sldMkLst>
          <pc:docMk/>
          <pc:sldMk cId="3572417215" sldId="351"/>
        </pc:sldMkLst>
      </pc:sldChg>
      <pc:sldChg chg="delSp addCm">
        <pc:chgData name="Erica Lopez" userId="S::erica@chopra.com::77db10bc-f015-4f1c-be4b-51862ffd412c" providerId="AD" clId="Web-{686E63D8-3ADE-85CC-1233-1A87BFBCF1EF}" dt="2020-10-20T23:15:38.184" v="5"/>
        <pc:sldMkLst>
          <pc:docMk/>
          <pc:sldMk cId="270380253" sldId="384"/>
        </pc:sldMkLst>
        <pc:spChg chg="del">
          <ac:chgData name="Erica Lopez" userId="S::erica@chopra.com::77db10bc-f015-4f1c-be4b-51862ffd412c" providerId="AD" clId="Web-{686E63D8-3ADE-85CC-1233-1A87BFBCF1EF}" dt="2020-10-20T23:14:57.869" v="4"/>
          <ac:spMkLst>
            <pc:docMk/>
            <pc:sldMk cId="270380253" sldId="384"/>
            <ac:spMk id="6" creationId="{21A1EC54-87B3-4642-B07F-EC851A5D8EB0}"/>
          </ac:spMkLst>
        </pc:spChg>
        <pc:picChg chg="del">
          <ac:chgData name="Erica Lopez" userId="S::erica@chopra.com::77db10bc-f015-4f1c-be4b-51862ffd412c" providerId="AD" clId="Web-{686E63D8-3ADE-85CC-1233-1A87BFBCF1EF}" dt="2020-10-20T23:14:55.806" v="3"/>
          <ac:picMkLst>
            <pc:docMk/>
            <pc:sldMk cId="270380253" sldId="384"/>
            <ac:picMk id="7" creationId="{A29BF96B-6174-C541-AC3F-2F5E88E847D4}"/>
          </ac:picMkLst>
        </pc:picChg>
      </pc:sldChg>
      <pc:sldChg chg="delSp">
        <pc:chgData name="Erica Lopez" userId="S::erica@chopra.com::77db10bc-f015-4f1c-be4b-51862ffd412c" providerId="AD" clId="Web-{686E63D8-3ADE-85CC-1233-1A87BFBCF1EF}" dt="2020-10-20T23:15:47.575" v="12"/>
        <pc:sldMkLst>
          <pc:docMk/>
          <pc:sldMk cId="984086861" sldId="385"/>
        </pc:sldMkLst>
        <pc:spChg chg="del">
          <ac:chgData name="Erica Lopez" userId="S::erica@chopra.com::77db10bc-f015-4f1c-be4b-51862ffd412c" providerId="AD" clId="Web-{686E63D8-3ADE-85CC-1233-1A87BFBCF1EF}" dt="2020-10-20T23:15:47.575" v="12"/>
          <ac:spMkLst>
            <pc:docMk/>
            <pc:sldMk cId="984086861" sldId="385"/>
            <ac:spMk id="6" creationId="{DBDEBD89-68FA-3F4B-BB99-A93AEE8AADF0}"/>
          </ac:spMkLst>
        </pc:spChg>
        <pc:picChg chg="del">
          <ac:chgData name="Erica Lopez" userId="S::erica@chopra.com::77db10bc-f015-4f1c-be4b-51862ffd412c" providerId="AD" clId="Web-{686E63D8-3ADE-85CC-1233-1A87BFBCF1EF}" dt="2020-10-20T23:15:46.012" v="11"/>
          <ac:picMkLst>
            <pc:docMk/>
            <pc:sldMk cId="984086861" sldId="385"/>
            <ac:picMk id="7" creationId="{1DC3FF6A-7714-FC47-AD37-1824A08552B0}"/>
          </ac:picMkLst>
        </pc:picChg>
      </pc:sldChg>
      <pc:sldChg chg="delSp modSp addCm">
        <pc:chgData name="Erica Lopez" userId="S::erica@chopra.com::77db10bc-f015-4f1c-be4b-51862ffd412c" providerId="AD" clId="Web-{686E63D8-3ADE-85CC-1233-1A87BFBCF1EF}" dt="2020-10-20T23:16:56.579" v="13"/>
        <pc:sldMkLst>
          <pc:docMk/>
          <pc:sldMk cId="3897088476" sldId="386"/>
        </pc:sldMkLst>
        <pc:spChg chg="del mod">
          <ac:chgData name="Erica Lopez" userId="S::erica@chopra.com::77db10bc-f015-4f1c-be4b-51862ffd412c" providerId="AD" clId="Web-{686E63D8-3ADE-85CC-1233-1A87BFBCF1EF}" dt="2020-10-20T23:15:43.356" v="10"/>
          <ac:spMkLst>
            <pc:docMk/>
            <pc:sldMk cId="3897088476" sldId="386"/>
            <ac:spMk id="6" creationId="{0CE782FF-382A-2044-874A-3B6610413FAE}"/>
          </ac:spMkLst>
        </pc:spChg>
        <pc:picChg chg="del">
          <ac:chgData name="Erica Lopez" userId="S::erica@chopra.com::77db10bc-f015-4f1c-be4b-51862ffd412c" providerId="AD" clId="Web-{686E63D8-3ADE-85CC-1233-1A87BFBCF1EF}" dt="2020-10-20T23:15:41.153" v="6"/>
          <ac:picMkLst>
            <pc:docMk/>
            <pc:sldMk cId="3897088476" sldId="386"/>
            <ac:picMk id="7" creationId="{A46448E9-9F01-6B48-A8EB-440D9430FF4F}"/>
          </ac:picMkLst>
        </pc:picChg>
      </pc:sldChg>
      <pc:sldChg chg="addCm">
        <pc:chgData name="Erica Lopez" userId="S::erica@chopra.com::77db10bc-f015-4f1c-be4b-51862ffd412c" providerId="AD" clId="Web-{686E63D8-3ADE-85CC-1233-1A87BFBCF1EF}" dt="2020-10-20T23:19:15.837" v="14"/>
        <pc:sldMkLst>
          <pc:docMk/>
          <pc:sldMk cId="977924136" sldId="393"/>
        </pc:sldMkLst>
      </pc:sldChg>
      <pc:sldChg chg="addCm">
        <pc:chgData name="Erica Lopez" userId="S::erica@chopra.com::77db10bc-f015-4f1c-be4b-51862ffd412c" providerId="AD" clId="Web-{686E63D8-3ADE-85CC-1233-1A87BFBCF1EF}" dt="2020-10-20T23:25:12.123" v="17"/>
        <pc:sldMkLst>
          <pc:docMk/>
          <pc:sldMk cId="1931005661" sldId="397"/>
        </pc:sldMkLst>
      </pc:sldChg>
      <pc:sldChg chg="addCm">
        <pc:chgData name="Erica Lopez" userId="S::erica@chopra.com::77db10bc-f015-4f1c-be4b-51862ffd412c" providerId="AD" clId="Web-{686E63D8-3ADE-85CC-1233-1A87BFBCF1EF}" dt="2020-10-20T23:22:35.895" v="16"/>
        <pc:sldMkLst>
          <pc:docMk/>
          <pc:sldMk cId="824528907" sldId="398"/>
        </pc:sldMkLst>
      </pc:sldChg>
    </pc:docChg>
  </pc:docChgLst>
  <pc:docChgLst>
    <pc:chgData name="Erica Lopez" userId="S::erica@chopra.com::77db10bc-f015-4f1c-be4b-51862ffd412c" providerId="AD" clId="Web-{7547F6D8-A8BD-0EBD-797B-DA264ED79142}"/>
    <pc:docChg chg="">
      <pc:chgData name="Erica Lopez" userId="S::erica@chopra.com::77db10bc-f015-4f1c-be4b-51862ffd412c" providerId="AD" clId="Web-{7547F6D8-A8BD-0EBD-797B-DA264ED79142}" dt="2020-10-28T18:36:44.299" v="0"/>
      <pc:docMkLst>
        <pc:docMk/>
      </pc:docMkLst>
      <pc:sldChg chg="addCm">
        <pc:chgData name="Erica Lopez" userId="S::erica@chopra.com::77db10bc-f015-4f1c-be4b-51862ffd412c" providerId="AD" clId="Web-{7547F6D8-A8BD-0EBD-797B-DA264ED79142}" dt="2020-10-28T18:36:44.299" v="0"/>
        <pc:sldMkLst>
          <pc:docMk/>
          <pc:sldMk cId="0" sldId="256"/>
        </pc:sldMkLst>
      </pc:sldChg>
    </pc:docChg>
  </pc:docChgLst>
  <pc:docChgLst>
    <pc:chgData name="Gloria Thompson" userId="dce18de3-d652-4eb7-bb6d-4b39253cd399" providerId="ADAL" clId="{D6C0D20A-E94F-9D4E-BF37-CC98F6378FB3}"/>
    <pc:docChg chg="undo custSel delSld modSld modMainMaster">
      <pc:chgData name="Gloria Thompson" userId="dce18de3-d652-4eb7-bb6d-4b39253cd399" providerId="ADAL" clId="{D6C0D20A-E94F-9D4E-BF37-CC98F6378FB3}" dt="2020-11-25T01:13:55.411" v="627" actId="948"/>
      <pc:docMkLst>
        <pc:docMk/>
      </pc:docMkLst>
      <pc:sldChg chg="addSp delSp modSp mod modClrScheme delCm chgLayout">
        <pc:chgData name="Gloria Thompson" userId="dce18de3-d652-4eb7-bb6d-4b39253cd399" providerId="ADAL" clId="{D6C0D20A-E94F-9D4E-BF37-CC98F6378FB3}" dt="2020-11-25T00:42:55.666" v="74" actId="478"/>
        <pc:sldMkLst>
          <pc:docMk/>
          <pc:sldMk cId="0" sldId="256"/>
        </pc:sldMkLst>
        <pc:spChg chg="add del mod ord">
          <ac:chgData name="Gloria Thompson" userId="dce18de3-d652-4eb7-bb6d-4b39253cd399" providerId="ADAL" clId="{D6C0D20A-E94F-9D4E-BF37-CC98F6378FB3}" dt="2020-11-25T00:42:19.049" v="43" actId="478"/>
          <ac:spMkLst>
            <pc:docMk/>
            <pc:sldMk cId="0" sldId="256"/>
            <ac:spMk id="2" creationId="{EBFC848F-816F-144E-80EF-3F1462F5C989}"/>
          </ac:spMkLst>
        </pc:spChg>
        <pc:spChg chg="add del mod">
          <ac:chgData name="Gloria Thompson" userId="dce18de3-d652-4eb7-bb6d-4b39253cd399" providerId="ADAL" clId="{D6C0D20A-E94F-9D4E-BF37-CC98F6378FB3}" dt="2020-11-25T00:42:55.666" v="74" actId="478"/>
          <ac:spMkLst>
            <pc:docMk/>
            <pc:sldMk cId="0" sldId="256"/>
            <ac:spMk id="4" creationId="{00D21A39-FFBB-F644-A20B-646163C29E0C}"/>
          </ac:spMkLst>
        </pc:spChg>
        <pc:spChg chg="add mod">
          <ac:chgData name="Gloria Thompson" userId="dce18de3-d652-4eb7-bb6d-4b39253cd399" providerId="ADAL" clId="{D6C0D20A-E94F-9D4E-BF37-CC98F6378FB3}" dt="2020-11-25T00:42:48.352" v="72" actId="20577"/>
          <ac:spMkLst>
            <pc:docMk/>
            <pc:sldMk cId="0" sldId="256"/>
            <ac:spMk id="7" creationId="{A7271FEF-AC97-A540-B376-B6851E056722}"/>
          </ac:spMkLst>
        </pc:spChg>
        <pc:spChg chg="add mod">
          <ac:chgData name="Gloria Thompson" userId="dce18de3-d652-4eb7-bb6d-4b39253cd399" providerId="ADAL" clId="{D6C0D20A-E94F-9D4E-BF37-CC98F6378FB3}" dt="2020-11-25T00:42:39.487" v="47"/>
          <ac:spMkLst>
            <pc:docMk/>
            <pc:sldMk cId="0" sldId="256"/>
            <ac:spMk id="8" creationId="{D05A7DE9-8FAF-3245-BD05-E9DB0A60A799}"/>
          </ac:spMkLst>
        </pc:spChg>
        <pc:spChg chg="del mod ord">
          <ac:chgData name="Gloria Thompson" userId="dce18de3-d652-4eb7-bb6d-4b39253cd399" providerId="ADAL" clId="{D6C0D20A-E94F-9D4E-BF37-CC98F6378FB3}" dt="2020-11-25T00:42:53.146" v="73" actId="478"/>
          <ac:spMkLst>
            <pc:docMk/>
            <pc:sldMk cId="0" sldId="256"/>
            <ac:spMk id="243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0:41:04.867" v="14" actId="700"/>
          <ac:spMkLst>
            <pc:docMk/>
            <pc:sldMk cId="0" sldId="256"/>
            <ac:spMk id="244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1:04.867" v="14" actId="700"/>
          <ac:spMkLst>
            <pc:docMk/>
            <pc:sldMk cId="0" sldId="256"/>
            <ac:spMk id="245" creationId="{00000000-0000-0000-0000-000000000000}"/>
          </ac:spMkLst>
        </pc:spChg>
        <pc:picChg chg="del mod ord">
          <ac:chgData name="Gloria Thompson" userId="dce18de3-d652-4eb7-bb6d-4b39253cd399" providerId="ADAL" clId="{D6C0D20A-E94F-9D4E-BF37-CC98F6378FB3}" dt="2020-11-25T00:42:04.470" v="41" actId="478"/>
          <ac:picMkLst>
            <pc:docMk/>
            <pc:sldMk cId="0" sldId="256"/>
            <ac:picMk id="242" creationId="{00000000-0000-0000-0000-000000000000}"/>
          </ac:picMkLst>
        </pc:picChg>
      </pc:sldChg>
      <pc:sldChg chg="addSp delSp modSp del mod modClrScheme chgLayout">
        <pc:chgData name="Gloria Thompson" userId="dce18de3-d652-4eb7-bb6d-4b39253cd399" providerId="ADAL" clId="{D6C0D20A-E94F-9D4E-BF37-CC98F6378FB3}" dt="2020-11-25T00:43:29.254" v="81" actId="2696"/>
        <pc:sldMkLst>
          <pc:docMk/>
          <pc:sldMk cId="0" sldId="257"/>
        </pc:sldMkLst>
        <pc:spChg chg="add mod ord">
          <ac:chgData name="Gloria Thompson" userId="dce18de3-d652-4eb7-bb6d-4b39253cd399" providerId="ADAL" clId="{D6C0D20A-E94F-9D4E-BF37-CC98F6378FB3}" dt="2020-11-25T00:41:04.867" v="14" actId="700"/>
          <ac:spMkLst>
            <pc:docMk/>
            <pc:sldMk cId="0" sldId="257"/>
            <ac:spMk id="2" creationId="{8924D328-08BE-954A-A541-41E2100E1BF8}"/>
          </ac:spMkLst>
        </pc:spChg>
        <pc:spChg chg="add del mod ord">
          <ac:chgData name="Gloria Thompson" userId="dce18de3-d652-4eb7-bb6d-4b39253cd399" providerId="ADAL" clId="{D6C0D20A-E94F-9D4E-BF37-CC98F6378FB3}" dt="2020-11-25T00:43:24" v="80" actId="478"/>
          <ac:spMkLst>
            <pc:docMk/>
            <pc:sldMk cId="0" sldId="257"/>
            <ac:spMk id="3" creationId="{32394FCA-6271-2D4C-8792-910AACE34E32}"/>
          </ac:spMkLst>
        </pc:spChg>
        <pc:spChg chg="del mod ord">
          <ac:chgData name="Gloria Thompson" userId="dce18de3-d652-4eb7-bb6d-4b39253cd399" providerId="ADAL" clId="{D6C0D20A-E94F-9D4E-BF37-CC98F6378FB3}" dt="2020-11-25T00:43:20.929" v="79" actId="478"/>
          <ac:spMkLst>
            <pc:docMk/>
            <pc:sldMk cId="0" sldId="257"/>
            <ac:spMk id="250" creationId="{00000000-0000-0000-0000-000000000000}"/>
          </ac:spMkLst>
        </pc:spChg>
      </pc:sldChg>
      <pc:sldChg chg="delSp modSp mod modClrScheme chgLayout">
        <pc:chgData name="Gloria Thompson" userId="dce18de3-d652-4eb7-bb6d-4b39253cd399" providerId="ADAL" clId="{D6C0D20A-E94F-9D4E-BF37-CC98F6378FB3}" dt="2020-11-25T00:50:19.900" v="436" actId="1076"/>
        <pc:sldMkLst>
          <pc:docMk/>
          <pc:sldMk cId="0" sldId="262"/>
        </pc:sldMkLst>
        <pc:spChg chg="del mod ord">
          <ac:chgData name="Gloria Thompson" userId="dce18de3-d652-4eb7-bb6d-4b39253cd399" providerId="ADAL" clId="{D6C0D20A-E94F-9D4E-BF37-CC98F6378FB3}" dt="2020-11-25T00:44:09.760" v="94" actId="478"/>
          <ac:spMkLst>
            <pc:docMk/>
            <pc:sldMk cId="0" sldId="262"/>
            <ac:spMk id="2" creationId="{893CD102-E778-154A-AC47-2A154D40F06A}"/>
          </ac:spMkLst>
        </pc:spChg>
        <pc:spChg chg="del">
          <ac:chgData name="Gloria Thompson" userId="dce18de3-d652-4eb7-bb6d-4b39253cd399" providerId="ADAL" clId="{D6C0D20A-E94F-9D4E-BF37-CC98F6378FB3}" dt="2020-11-25T00:41:04.867" v="14" actId="700"/>
          <ac:spMkLst>
            <pc:docMk/>
            <pc:sldMk cId="0" sldId="262"/>
            <ac:spMk id="3" creationId="{7BF4ABC7-9D55-194E-A520-6A4BD723E8FC}"/>
          </ac:spMkLst>
        </pc:spChg>
        <pc:spChg chg="mod ord">
          <ac:chgData name="Gloria Thompson" userId="dce18de3-d652-4eb7-bb6d-4b39253cd399" providerId="ADAL" clId="{D6C0D20A-E94F-9D4E-BF37-CC98F6378FB3}" dt="2020-11-25T00:50:19.900" v="436" actId="1076"/>
          <ac:spMkLst>
            <pc:docMk/>
            <pc:sldMk cId="0" sldId="262"/>
            <ac:spMk id="7" creationId="{6340D964-B114-0649-B826-81482913BE67}"/>
          </ac:spMkLst>
        </pc:spChg>
        <pc:spChg chg="mod ord">
          <ac:chgData name="Gloria Thompson" userId="dce18de3-d652-4eb7-bb6d-4b39253cd399" providerId="ADAL" clId="{D6C0D20A-E94F-9D4E-BF37-CC98F6378FB3}" dt="2020-11-25T00:49:29.448" v="427" actId="113"/>
          <ac:spMkLst>
            <pc:docMk/>
            <pc:sldMk cId="0" sldId="262"/>
            <ac:spMk id="288" creationId="{00000000-0000-0000-0000-000000000000}"/>
          </ac:spMkLst>
        </pc:spChg>
        <pc:picChg chg="del mod ord">
          <ac:chgData name="Gloria Thompson" userId="dce18de3-d652-4eb7-bb6d-4b39253cd399" providerId="ADAL" clId="{D6C0D20A-E94F-9D4E-BF37-CC98F6378FB3}" dt="2020-11-25T00:44:06.633" v="93" actId="478"/>
          <ac:picMkLst>
            <pc:docMk/>
            <pc:sldMk cId="0" sldId="262"/>
            <ac:picMk id="12" creationId="{193F650C-DFD7-FA4A-8B0E-FEE20617568B}"/>
          </ac:picMkLst>
        </pc:picChg>
      </pc:sldChg>
      <pc:sldChg chg="addSp delSp modSp mod modClrScheme chgLayout">
        <pc:chgData name="Gloria Thompson" userId="dce18de3-d652-4eb7-bb6d-4b39253cd399" providerId="ADAL" clId="{D6C0D20A-E94F-9D4E-BF37-CC98F6378FB3}" dt="2020-11-25T00:48:39.759" v="417" actId="207"/>
        <pc:sldMkLst>
          <pc:docMk/>
          <pc:sldMk cId="0" sldId="275"/>
        </pc:sldMkLst>
        <pc:spChg chg="add del mod ord">
          <ac:chgData name="Gloria Thompson" userId="dce18de3-d652-4eb7-bb6d-4b39253cd399" providerId="ADAL" clId="{D6C0D20A-E94F-9D4E-BF37-CC98F6378FB3}" dt="2020-11-25T00:46:42.181" v="131" actId="478"/>
          <ac:spMkLst>
            <pc:docMk/>
            <pc:sldMk cId="0" sldId="275"/>
            <ac:spMk id="2" creationId="{8EB7A7E7-C151-4E40-9955-53F2D0829566}"/>
          </ac:spMkLst>
        </pc:spChg>
        <pc:spChg chg="add del mod">
          <ac:chgData name="Gloria Thompson" userId="dce18de3-d652-4eb7-bb6d-4b39253cd399" providerId="ADAL" clId="{D6C0D20A-E94F-9D4E-BF37-CC98F6378FB3}" dt="2020-11-25T00:48:02.400" v="410" actId="478"/>
          <ac:spMkLst>
            <pc:docMk/>
            <pc:sldMk cId="0" sldId="275"/>
            <ac:spMk id="5" creationId="{F0C57CAD-2B10-6948-8483-F98653A4D46B}"/>
          </ac:spMkLst>
        </pc:spChg>
        <pc:spChg chg="add del mod">
          <ac:chgData name="Gloria Thompson" userId="dce18de3-d652-4eb7-bb6d-4b39253cd399" providerId="ADAL" clId="{D6C0D20A-E94F-9D4E-BF37-CC98F6378FB3}" dt="2020-11-25T00:48:06.379" v="411" actId="478"/>
          <ac:spMkLst>
            <pc:docMk/>
            <pc:sldMk cId="0" sldId="275"/>
            <ac:spMk id="6" creationId="{7B1C0B9C-A194-884D-B914-699FE92FD24E}"/>
          </ac:spMkLst>
        </pc:spChg>
        <pc:spChg chg="add mod">
          <ac:chgData name="Gloria Thompson" userId="dce18de3-d652-4eb7-bb6d-4b39253cd399" providerId="ADAL" clId="{D6C0D20A-E94F-9D4E-BF37-CC98F6378FB3}" dt="2020-11-25T00:48:39.759" v="417" actId="207"/>
          <ac:spMkLst>
            <pc:docMk/>
            <pc:sldMk cId="0" sldId="275"/>
            <ac:spMk id="7" creationId="{A0D06875-B972-234F-987D-25821158BB34}"/>
          </ac:spMkLst>
        </pc:spChg>
        <pc:spChg chg="add mod">
          <ac:chgData name="Gloria Thompson" userId="dce18de3-d652-4eb7-bb6d-4b39253cd399" providerId="ADAL" clId="{D6C0D20A-E94F-9D4E-BF37-CC98F6378FB3}" dt="2020-11-25T00:48:39.759" v="417" actId="207"/>
          <ac:spMkLst>
            <pc:docMk/>
            <pc:sldMk cId="0" sldId="275"/>
            <ac:spMk id="8" creationId="{D4E38432-23F1-0E4D-B8BA-08E421FC36E6}"/>
          </ac:spMkLst>
        </pc:spChg>
        <pc:spChg chg="del mod ord">
          <ac:chgData name="Gloria Thompson" userId="dce18de3-d652-4eb7-bb6d-4b39253cd399" providerId="ADAL" clId="{D6C0D20A-E94F-9D4E-BF37-CC98F6378FB3}" dt="2020-11-25T00:48:19.005" v="415" actId="478"/>
          <ac:spMkLst>
            <pc:docMk/>
            <pc:sldMk cId="0" sldId="275"/>
            <ac:spMk id="508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6:43.831" v="132" actId="478"/>
          <ac:spMkLst>
            <pc:docMk/>
            <pc:sldMk cId="0" sldId="275"/>
            <ac:spMk id="509" creationId="{00000000-0000-0000-0000-000000000000}"/>
          </ac:spMkLst>
        </pc:spChg>
      </pc:sldChg>
      <pc:sldChg chg="addSp modSp del mod modClrScheme chgLayout">
        <pc:chgData name="Gloria Thompson" userId="dce18de3-d652-4eb7-bb6d-4b39253cd399" providerId="ADAL" clId="{D6C0D20A-E94F-9D4E-BF37-CC98F6378FB3}" dt="2020-11-25T00:47:01.402" v="136" actId="2696"/>
        <pc:sldMkLst>
          <pc:docMk/>
          <pc:sldMk cId="0" sldId="276"/>
        </pc:sldMkLst>
        <pc:spChg chg="add mod ord">
          <ac:chgData name="Gloria Thompson" userId="dce18de3-d652-4eb7-bb6d-4b39253cd399" providerId="ADAL" clId="{D6C0D20A-E94F-9D4E-BF37-CC98F6378FB3}" dt="2020-11-25T00:41:04.867" v="14" actId="700"/>
          <ac:spMkLst>
            <pc:docMk/>
            <pc:sldMk cId="0" sldId="276"/>
            <ac:spMk id="2" creationId="{E417011B-A8BD-6540-A7AE-DBD0E9228142}"/>
          </ac:spMkLst>
        </pc:spChg>
        <pc:spChg chg="add mod ord">
          <ac:chgData name="Gloria Thompson" userId="dce18de3-d652-4eb7-bb6d-4b39253cd399" providerId="ADAL" clId="{D6C0D20A-E94F-9D4E-BF37-CC98F6378FB3}" dt="2020-11-25T00:41:04.867" v="14" actId="700"/>
          <ac:spMkLst>
            <pc:docMk/>
            <pc:sldMk cId="0" sldId="276"/>
            <ac:spMk id="3" creationId="{5970D2B8-50CE-D54B-8B76-D68B3DDB9609}"/>
          </ac:spMkLst>
        </pc:spChg>
        <pc:spChg chg="mod ord">
          <ac:chgData name="Gloria Thompson" userId="dce18de3-d652-4eb7-bb6d-4b39253cd399" providerId="ADAL" clId="{D6C0D20A-E94F-9D4E-BF37-CC98F6378FB3}" dt="2020-11-25T00:41:04.867" v="14" actId="700"/>
          <ac:spMkLst>
            <pc:docMk/>
            <pc:sldMk cId="0" sldId="276"/>
            <ac:spMk id="515" creationId="{00000000-0000-0000-0000-000000000000}"/>
          </ac:spMkLst>
        </pc:spChg>
      </pc:sldChg>
      <pc:sldChg chg="addSp delSp modSp del mod modClrScheme chgLayout">
        <pc:chgData name="Gloria Thompson" userId="dce18de3-d652-4eb7-bb6d-4b39253cd399" providerId="ADAL" clId="{D6C0D20A-E94F-9D4E-BF37-CC98F6378FB3}" dt="2020-11-25T00:47:01.402" v="136" actId="2696"/>
        <pc:sldMkLst>
          <pc:docMk/>
          <pc:sldMk cId="0" sldId="277"/>
        </pc:sldMkLst>
        <pc:spChg chg="add del mod ord">
          <ac:chgData name="Gloria Thompson" userId="dce18de3-d652-4eb7-bb6d-4b39253cd399" providerId="ADAL" clId="{D6C0D20A-E94F-9D4E-BF37-CC98F6378FB3}" dt="2020-11-25T00:46:26.403" v="126" actId="478"/>
          <ac:spMkLst>
            <pc:docMk/>
            <pc:sldMk cId="0" sldId="277"/>
            <ac:spMk id="2" creationId="{35D8B80D-A29C-AA45-9F7B-B2AE02D402B4}"/>
          </ac:spMkLst>
        </pc:spChg>
        <pc:spChg chg="del mod ord">
          <ac:chgData name="Gloria Thompson" userId="dce18de3-d652-4eb7-bb6d-4b39253cd399" providerId="ADAL" clId="{D6C0D20A-E94F-9D4E-BF37-CC98F6378FB3}" dt="2020-11-25T00:46:34.952" v="128" actId="21"/>
          <ac:spMkLst>
            <pc:docMk/>
            <pc:sldMk cId="0" sldId="277"/>
            <ac:spMk id="520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6:28.254" v="127" actId="478"/>
          <ac:spMkLst>
            <pc:docMk/>
            <pc:sldMk cId="0" sldId="277"/>
            <ac:spMk id="521" creationId="{00000000-0000-0000-0000-000000000000}"/>
          </ac:spMkLst>
        </pc:spChg>
      </pc:sldChg>
      <pc:sldChg chg="addSp delSp modSp del mod modClrScheme chgLayout">
        <pc:chgData name="Gloria Thompson" userId="dce18de3-d652-4eb7-bb6d-4b39253cd399" providerId="ADAL" clId="{D6C0D20A-E94F-9D4E-BF37-CC98F6378FB3}" dt="2020-11-25T00:41:22.299" v="15" actId="2696"/>
        <pc:sldMkLst>
          <pc:docMk/>
          <pc:sldMk cId="0" sldId="278"/>
        </pc:sldMkLst>
        <pc:spChg chg="add mod ord">
          <ac:chgData name="Gloria Thompson" userId="dce18de3-d652-4eb7-bb6d-4b39253cd399" providerId="ADAL" clId="{D6C0D20A-E94F-9D4E-BF37-CC98F6378FB3}" dt="2020-11-25T00:41:04.867" v="14" actId="700"/>
          <ac:spMkLst>
            <pc:docMk/>
            <pc:sldMk cId="0" sldId="278"/>
            <ac:spMk id="2" creationId="{8CD401B7-7367-0246-9DC4-1E9F2066E427}"/>
          </ac:spMkLst>
        </pc:spChg>
        <pc:spChg chg="add mod ord">
          <ac:chgData name="Gloria Thompson" userId="dce18de3-d652-4eb7-bb6d-4b39253cd399" providerId="ADAL" clId="{D6C0D20A-E94F-9D4E-BF37-CC98F6378FB3}" dt="2020-11-25T00:41:04.867" v="14" actId="700"/>
          <ac:spMkLst>
            <pc:docMk/>
            <pc:sldMk cId="0" sldId="278"/>
            <ac:spMk id="3" creationId="{5F574130-AE46-4F46-AAF0-AC6CD3FFE046}"/>
          </ac:spMkLst>
        </pc:spChg>
        <pc:spChg chg="del mod ord">
          <ac:chgData name="Gloria Thompson" userId="dce18de3-d652-4eb7-bb6d-4b39253cd399" providerId="ADAL" clId="{D6C0D20A-E94F-9D4E-BF37-CC98F6378FB3}" dt="2020-11-25T00:41:04.867" v="14" actId="700"/>
          <ac:spMkLst>
            <pc:docMk/>
            <pc:sldMk cId="0" sldId="278"/>
            <ac:spMk id="527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0:41:04.867" v="14" actId="700"/>
          <ac:spMkLst>
            <pc:docMk/>
            <pc:sldMk cId="0" sldId="278"/>
            <ac:spMk id="528" creationId="{00000000-0000-0000-0000-000000000000}"/>
          </ac:spMkLst>
        </pc:spChg>
        <pc:picChg chg="mod ord">
          <ac:chgData name="Gloria Thompson" userId="dce18de3-d652-4eb7-bb6d-4b39253cd399" providerId="ADAL" clId="{D6C0D20A-E94F-9D4E-BF37-CC98F6378FB3}" dt="2020-11-25T00:41:04.867" v="14" actId="700"/>
          <ac:picMkLst>
            <pc:docMk/>
            <pc:sldMk cId="0" sldId="278"/>
            <ac:picMk id="526" creationId="{00000000-0000-0000-0000-000000000000}"/>
          </ac:picMkLst>
        </pc:picChg>
      </pc:sldChg>
      <pc:sldChg chg="addSp delSp modSp mod modClrScheme addCm delCm chgLayout">
        <pc:chgData name="Gloria Thompson" userId="dce18de3-d652-4eb7-bb6d-4b39253cd399" providerId="ADAL" clId="{D6C0D20A-E94F-9D4E-BF37-CC98F6378FB3}" dt="2020-11-25T00:50:25.159" v="437" actId="1076"/>
        <pc:sldMkLst>
          <pc:docMk/>
          <pc:sldMk cId="3572417215" sldId="351"/>
        </pc:sldMkLst>
        <pc:spChg chg="del mod ord">
          <ac:chgData name="Gloria Thompson" userId="dce18de3-d652-4eb7-bb6d-4b39253cd399" providerId="ADAL" clId="{D6C0D20A-E94F-9D4E-BF37-CC98F6378FB3}" dt="2020-11-25T00:41:04.867" v="14" actId="700"/>
          <ac:spMkLst>
            <pc:docMk/>
            <pc:sldMk cId="3572417215" sldId="351"/>
            <ac:spMk id="2" creationId="{04C9B9F4-7658-284C-81D7-A7C255BD4572}"/>
          </ac:spMkLst>
        </pc:spChg>
        <pc:spChg chg="add del mod ord">
          <ac:chgData name="Gloria Thompson" userId="dce18de3-d652-4eb7-bb6d-4b39253cd399" providerId="ADAL" clId="{D6C0D20A-E94F-9D4E-BF37-CC98F6378FB3}" dt="2020-11-25T00:43:54.291" v="88" actId="478"/>
          <ac:spMkLst>
            <pc:docMk/>
            <pc:sldMk cId="3572417215" sldId="351"/>
            <ac:spMk id="3" creationId="{4BFA9A1E-2993-7D43-9183-32EEDC59B692}"/>
          </ac:spMkLst>
        </pc:spChg>
        <pc:spChg chg="add del mod ord">
          <ac:chgData name="Gloria Thompson" userId="dce18de3-d652-4eb7-bb6d-4b39253cd399" providerId="ADAL" clId="{D6C0D20A-E94F-9D4E-BF37-CC98F6378FB3}" dt="2020-11-25T00:49:03.827" v="421" actId="113"/>
          <ac:spMkLst>
            <pc:docMk/>
            <pc:sldMk cId="3572417215" sldId="351"/>
            <ac:spMk id="4" creationId="{4F1FEB64-FFC7-4A45-960F-6E94F1A16137}"/>
          </ac:spMkLst>
        </pc:spChg>
        <pc:spChg chg="del mod ord">
          <ac:chgData name="Gloria Thompson" userId="dce18de3-d652-4eb7-bb6d-4b39253cd399" providerId="ADAL" clId="{D6C0D20A-E94F-9D4E-BF37-CC98F6378FB3}" dt="2020-11-25T00:43:58.415" v="90" actId="478"/>
          <ac:spMkLst>
            <pc:docMk/>
            <pc:sldMk cId="3572417215" sldId="351"/>
            <ac:spMk id="6" creationId="{CC0DB6A0-C646-884D-9EE3-B9335EC58444}"/>
          </ac:spMkLst>
        </pc:spChg>
        <pc:spChg chg="mod">
          <ac:chgData name="Gloria Thompson" userId="dce18de3-d652-4eb7-bb6d-4b39253cd399" providerId="ADAL" clId="{D6C0D20A-E94F-9D4E-BF37-CC98F6378FB3}" dt="2020-11-25T00:50:25.159" v="437" actId="1076"/>
          <ac:spMkLst>
            <pc:docMk/>
            <pc:sldMk cId="3572417215" sldId="351"/>
            <ac:spMk id="9" creationId="{839D72F3-381B-3F47-8083-26D739862A7E}"/>
          </ac:spMkLst>
        </pc:spChg>
        <pc:picChg chg="del mod ord">
          <ac:chgData name="Gloria Thompson" userId="dce18de3-d652-4eb7-bb6d-4b39253cd399" providerId="ADAL" clId="{D6C0D20A-E94F-9D4E-BF37-CC98F6378FB3}" dt="2020-11-25T00:44:03.973" v="92" actId="478"/>
          <ac:picMkLst>
            <pc:docMk/>
            <pc:sldMk cId="3572417215" sldId="351"/>
            <ac:picMk id="8" creationId="{45D0A0D1-69B1-3341-B99D-8E740B04E393}"/>
          </ac:picMkLst>
        </pc:picChg>
      </pc:sldChg>
      <pc:sldChg chg="addSp delSp modSp mod modClrScheme chgLayout">
        <pc:chgData name="Gloria Thompson" userId="dce18de3-d652-4eb7-bb6d-4b39253cd399" providerId="ADAL" clId="{D6C0D20A-E94F-9D4E-BF37-CC98F6378FB3}" dt="2020-11-25T01:02:47.876" v="520" actId="948"/>
        <pc:sldMkLst>
          <pc:docMk/>
          <pc:sldMk cId="2512444748" sldId="352"/>
        </pc:sldMkLst>
        <pc:spChg chg="add del mod ord">
          <ac:chgData name="Gloria Thompson" userId="dce18de3-d652-4eb7-bb6d-4b39253cd399" providerId="ADAL" clId="{D6C0D20A-E94F-9D4E-BF37-CC98F6378FB3}" dt="2020-11-25T00:45:16.032" v="105" actId="478"/>
          <ac:spMkLst>
            <pc:docMk/>
            <pc:sldMk cId="2512444748" sldId="352"/>
            <ac:spMk id="2" creationId="{93846F11-7331-5742-AB36-656B112DCF16}"/>
          </ac:spMkLst>
        </pc:spChg>
        <pc:spChg chg="mod ord">
          <ac:chgData name="Gloria Thompson" userId="dce18de3-d652-4eb7-bb6d-4b39253cd399" providerId="ADAL" clId="{D6C0D20A-E94F-9D4E-BF37-CC98F6378FB3}" dt="2020-11-25T01:02:47.876" v="520" actId="948"/>
          <ac:spMkLst>
            <pc:docMk/>
            <pc:sldMk cId="2512444748" sldId="352"/>
            <ac:spMk id="4" creationId="{F70FF65A-F2C5-AF40-B3D0-5023757514CC}"/>
          </ac:spMkLst>
        </pc:spChg>
        <pc:spChg chg="del mod ord">
          <ac:chgData name="Gloria Thompson" userId="dce18de3-d652-4eb7-bb6d-4b39253cd399" providerId="ADAL" clId="{D6C0D20A-E94F-9D4E-BF37-CC98F6378FB3}" dt="2020-11-25T00:45:13.674" v="104" actId="478"/>
          <ac:spMkLst>
            <pc:docMk/>
            <pc:sldMk cId="2512444748" sldId="352"/>
            <ac:spMk id="6" creationId="{0448B124-BAC0-5E4E-8200-F4504A3E751A}"/>
          </ac:spMkLst>
        </pc:spChg>
        <pc:spChg chg="mod">
          <ac:chgData name="Gloria Thompson" userId="dce18de3-d652-4eb7-bb6d-4b39253cd399" providerId="ADAL" clId="{D6C0D20A-E94F-9D4E-BF37-CC98F6378FB3}" dt="2020-11-25T01:02:00.216" v="518" actId="122"/>
          <ac:spMkLst>
            <pc:docMk/>
            <pc:sldMk cId="2512444748" sldId="352"/>
            <ac:spMk id="13" creationId="{2BFD1AE3-0FC6-6544-BE85-F9C81B823262}"/>
          </ac:spMkLst>
        </pc:spChg>
        <pc:spChg chg="mod">
          <ac:chgData name="Gloria Thompson" userId="dce18de3-d652-4eb7-bb6d-4b39253cd399" providerId="ADAL" clId="{D6C0D20A-E94F-9D4E-BF37-CC98F6378FB3}" dt="2020-11-25T01:02:00.216" v="518" actId="122"/>
          <ac:spMkLst>
            <pc:docMk/>
            <pc:sldMk cId="2512444748" sldId="352"/>
            <ac:spMk id="14" creationId="{DA559138-E6CE-F949-9983-127D50A3E0A6}"/>
          </ac:spMkLst>
        </pc:spChg>
        <pc:spChg chg="mod">
          <ac:chgData name="Gloria Thompson" userId="dce18de3-d652-4eb7-bb6d-4b39253cd399" providerId="ADAL" clId="{D6C0D20A-E94F-9D4E-BF37-CC98F6378FB3}" dt="2020-11-25T01:01:50.164" v="516" actId="12788"/>
          <ac:spMkLst>
            <pc:docMk/>
            <pc:sldMk cId="2512444748" sldId="352"/>
            <ac:spMk id="15" creationId="{C94EFC4E-1243-364D-B5B6-995981F2A369}"/>
          </ac:spMkLst>
        </pc:spChg>
        <pc:spChg chg="mod">
          <ac:chgData name="Gloria Thompson" userId="dce18de3-d652-4eb7-bb6d-4b39253cd399" providerId="ADAL" clId="{D6C0D20A-E94F-9D4E-BF37-CC98F6378FB3}" dt="2020-11-25T01:01:37.679" v="514" actId="122"/>
          <ac:spMkLst>
            <pc:docMk/>
            <pc:sldMk cId="2512444748" sldId="352"/>
            <ac:spMk id="16" creationId="{74924E6C-A01D-9941-8669-6D7B08B3A0F1}"/>
          </ac:spMkLst>
        </pc:spChg>
        <pc:spChg chg="mod">
          <ac:chgData name="Gloria Thompson" userId="dce18de3-d652-4eb7-bb6d-4b39253cd399" providerId="ADAL" clId="{D6C0D20A-E94F-9D4E-BF37-CC98F6378FB3}" dt="2020-11-25T01:02:22.341" v="519" actId="948"/>
          <ac:spMkLst>
            <pc:docMk/>
            <pc:sldMk cId="2512444748" sldId="352"/>
            <ac:spMk id="20" creationId="{A1C34FB1-A37C-F645-A663-0A32F0782649}"/>
          </ac:spMkLst>
        </pc:spChg>
        <pc:spChg chg="mod">
          <ac:chgData name="Gloria Thompson" userId="dce18de3-d652-4eb7-bb6d-4b39253cd399" providerId="ADAL" clId="{D6C0D20A-E94F-9D4E-BF37-CC98F6378FB3}" dt="2020-11-25T01:01:50.164" v="516" actId="12788"/>
          <ac:spMkLst>
            <pc:docMk/>
            <pc:sldMk cId="2512444748" sldId="352"/>
            <ac:spMk id="22" creationId="{99FBFA64-F5D0-5641-9225-16864B74B40C}"/>
          </ac:spMkLst>
        </pc:spChg>
        <pc:spChg chg="mod">
          <ac:chgData name="Gloria Thompson" userId="dce18de3-d652-4eb7-bb6d-4b39253cd399" providerId="ADAL" clId="{D6C0D20A-E94F-9D4E-BF37-CC98F6378FB3}" dt="2020-11-25T01:01:37.679" v="514" actId="122"/>
          <ac:spMkLst>
            <pc:docMk/>
            <pc:sldMk cId="2512444748" sldId="352"/>
            <ac:spMk id="24" creationId="{C3C59FAE-0303-554A-9C7E-B04691E4CFA0}"/>
          </ac:spMkLst>
        </pc:spChg>
        <pc:picChg chg="mod">
          <ac:chgData name="Gloria Thompson" userId="dce18de3-d652-4eb7-bb6d-4b39253cd399" providerId="ADAL" clId="{D6C0D20A-E94F-9D4E-BF37-CC98F6378FB3}" dt="2020-11-25T01:01:59.133" v="517" actId="12788"/>
          <ac:picMkLst>
            <pc:docMk/>
            <pc:sldMk cId="2512444748" sldId="352"/>
            <ac:picMk id="25" creationId="{45FAB019-BB0B-9948-A101-885E928A6881}"/>
          </ac:picMkLst>
        </pc:picChg>
        <pc:picChg chg="mod">
          <ac:chgData name="Gloria Thompson" userId="dce18de3-d652-4eb7-bb6d-4b39253cd399" providerId="ADAL" clId="{D6C0D20A-E94F-9D4E-BF37-CC98F6378FB3}" dt="2020-11-25T01:01:50.164" v="516" actId="12788"/>
          <ac:picMkLst>
            <pc:docMk/>
            <pc:sldMk cId="2512444748" sldId="352"/>
            <ac:picMk id="26" creationId="{7DA86C20-67DF-164E-BB44-54FF851C19C3}"/>
          </ac:picMkLst>
        </pc:picChg>
        <pc:picChg chg="mod">
          <ac:chgData name="Gloria Thompson" userId="dce18de3-d652-4eb7-bb6d-4b39253cd399" providerId="ADAL" clId="{D6C0D20A-E94F-9D4E-BF37-CC98F6378FB3}" dt="2020-11-25T01:01:34.914" v="513" actId="12788"/>
          <ac:picMkLst>
            <pc:docMk/>
            <pc:sldMk cId="2512444748" sldId="352"/>
            <ac:picMk id="27" creationId="{7B98D579-4EB5-BF47-9535-9205A822194B}"/>
          </ac:picMkLst>
        </pc:picChg>
        <pc:picChg chg="del">
          <ac:chgData name="Gloria Thompson" userId="dce18de3-d652-4eb7-bb6d-4b39253cd399" providerId="ADAL" clId="{D6C0D20A-E94F-9D4E-BF37-CC98F6378FB3}" dt="2020-11-25T01:00:45.272" v="502" actId="478"/>
          <ac:picMkLst>
            <pc:docMk/>
            <pc:sldMk cId="2512444748" sldId="352"/>
            <ac:picMk id="28" creationId="{733C1FB0-30A1-C240-9689-163104964574}"/>
          </ac:picMkLst>
        </pc:picChg>
        <pc:picChg chg="del">
          <ac:chgData name="Gloria Thompson" userId="dce18de3-d652-4eb7-bb6d-4b39253cd399" providerId="ADAL" clId="{D6C0D20A-E94F-9D4E-BF37-CC98F6378FB3}" dt="2020-11-25T01:00:46.288" v="503" actId="478"/>
          <ac:picMkLst>
            <pc:docMk/>
            <pc:sldMk cId="2512444748" sldId="352"/>
            <ac:picMk id="35" creationId="{B2E7A181-FF9D-9643-894C-468DE8FE1371}"/>
          </ac:picMkLst>
        </pc:picChg>
        <pc:picChg chg="del">
          <ac:chgData name="Gloria Thompson" userId="dce18de3-d652-4eb7-bb6d-4b39253cd399" providerId="ADAL" clId="{D6C0D20A-E94F-9D4E-BF37-CC98F6378FB3}" dt="2020-11-25T01:00:48.174" v="504" actId="478"/>
          <ac:picMkLst>
            <pc:docMk/>
            <pc:sldMk cId="2512444748" sldId="352"/>
            <ac:picMk id="36" creationId="{F9832454-CD9C-034D-90F4-7F2D6FD85B2B}"/>
          </ac:picMkLst>
        </pc:picChg>
      </pc:sldChg>
      <pc:sldChg chg="delSp modSp mod chgLayout">
        <pc:chgData name="Gloria Thompson" userId="dce18de3-d652-4eb7-bb6d-4b39253cd399" providerId="ADAL" clId="{D6C0D20A-E94F-9D4E-BF37-CC98F6378FB3}" dt="2020-11-25T01:08:57.198" v="570" actId="948"/>
        <pc:sldMkLst>
          <pc:docMk/>
          <pc:sldMk cId="2488344238" sldId="383"/>
        </pc:sldMkLst>
        <pc:spChg chg="mod">
          <ac:chgData name="Gloria Thompson" userId="dce18de3-d652-4eb7-bb6d-4b39253cd399" providerId="ADAL" clId="{D6C0D20A-E94F-9D4E-BF37-CC98F6378FB3}" dt="2020-11-25T00:56:56.645" v="463" actId="207"/>
          <ac:spMkLst>
            <pc:docMk/>
            <pc:sldMk cId="2488344238" sldId="383"/>
            <ac:spMk id="3" creationId="{B4284CBB-395C-D646-83B2-1D8E25C26CB7}"/>
          </ac:spMkLst>
        </pc:spChg>
        <pc:spChg chg="mod">
          <ac:chgData name="Gloria Thompson" userId="dce18de3-d652-4eb7-bb6d-4b39253cd399" providerId="ADAL" clId="{D6C0D20A-E94F-9D4E-BF37-CC98F6378FB3}" dt="2020-11-25T00:57:03.595" v="464" actId="1076"/>
          <ac:spMkLst>
            <pc:docMk/>
            <pc:sldMk cId="2488344238" sldId="383"/>
            <ac:spMk id="4" creationId="{19C49EBF-267A-2842-865E-C9DCAB4A967E}"/>
          </ac:spMkLst>
        </pc:spChg>
        <pc:spChg chg="mod">
          <ac:chgData name="Gloria Thompson" userId="dce18de3-d652-4eb7-bb6d-4b39253cd399" providerId="ADAL" clId="{D6C0D20A-E94F-9D4E-BF37-CC98F6378FB3}" dt="2020-11-25T00:56:56.645" v="463" actId="207"/>
          <ac:spMkLst>
            <pc:docMk/>
            <pc:sldMk cId="2488344238" sldId="383"/>
            <ac:spMk id="9" creationId="{51F4664B-A519-1E4C-8B0A-988846670DC7}"/>
          </ac:spMkLst>
        </pc:spChg>
        <pc:spChg chg="mod">
          <ac:chgData name="Gloria Thompson" userId="dce18de3-d652-4eb7-bb6d-4b39253cd399" providerId="ADAL" clId="{D6C0D20A-E94F-9D4E-BF37-CC98F6378FB3}" dt="2020-11-25T00:56:56.645" v="463" actId="207"/>
          <ac:spMkLst>
            <pc:docMk/>
            <pc:sldMk cId="2488344238" sldId="383"/>
            <ac:spMk id="10" creationId="{5B95FFEA-BC81-A04C-B11C-00D9E874711E}"/>
          </ac:spMkLst>
        </pc:spChg>
        <pc:spChg chg="mod">
          <ac:chgData name="Gloria Thompson" userId="dce18de3-d652-4eb7-bb6d-4b39253cd399" providerId="ADAL" clId="{D6C0D20A-E94F-9D4E-BF37-CC98F6378FB3}" dt="2020-11-25T00:57:13.581" v="466" actId="1076"/>
          <ac:spMkLst>
            <pc:docMk/>
            <pc:sldMk cId="2488344238" sldId="383"/>
            <ac:spMk id="11" creationId="{5A3B057C-F067-684B-8B81-F650BA2C1A08}"/>
          </ac:spMkLst>
        </pc:spChg>
        <pc:spChg chg="mod">
          <ac:chgData name="Gloria Thompson" userId="dce18de3-d652-4eb7-bb6d-4b39253cd399" providerId="ADAL" clId="{D6C0D20A-E94F-9D4E-BF37-CC98F6378FB3}" dt="2020-11-25T00:57:08.164" v="465" actId="1076"/>
          <ac:spMkLst>
            <pc:docMk/>
            <pc:sldMk cId="2488344238" sldId="383"/>
            <ac:spMk id="12" creationId="{E9C58CAB-2428-5043-B5AC-4A240832BEE1}"/>
          </ac:spMkLst>
        </pc:spChg>
        <pc:spChg chg="mod ord">
          <ac:chgData name="Gloria Thompson" userId="dce18de3-d652-4eb7-bb6d-4b39253cd399" providerId="ADAL" clId="{D6C0D20A-E94F-9D4E-BF37-CC98F6378FB3}" dt="2020-11-25T00:56:32.433" v="457" actId="255"/>
          <ac:spMkLst>
            <pc:docMk/>
            <pc:sldMk cId="2488344238" sldId="383"/>
            <ac:spMk id="490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1:08:57.198" v="570" actId="948"/>
          <ac:spMkLst>
            <pc:docMk/>
            <pc:sldMk cId="2488344238" sldId="383"/>
            <ac:spMk id="491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4:40.101" v="95" actId="478"/>
          <ac:spMkLst>
            <pc:docMk/>
            <pc:sldMk cId="2488344238" sldId="383"/>
            <ac:spMk id="492" creationId="{00000000-0000-0000-0000-000000000000}"/>
          </ac:spMkLst>
        </pc:spChg>
        <pc:picChg chg="del">
          <ac:chgData name="Gloria Thompson" userId="dce18de3-d652-4eb7-bb6d-4b39253cd399" providerId="ADAL" clId="{D6C0D20A-E94F-9D4E-BF37-CC98F6378FB3}" dt="2020-11-25T00:56:45.433" v="461" actId="478"/>
          <ac:picMkLst>
            <pc:docMk/>
            <pc:sldMk cId="2488344238" sldId="383"/>
            <ac:picMk id="15" creationId="{EDC6E864-B2E2-5445-A56B-EB0C1582B4D9}"/>
          </ac:picMkLst>
        </pc:picChg>
        <pc:picChg chg="del">
          <ac:chgData name="Gloria Thompson" userId="dce18de3-d652-4eb7-bb6d-4b39253cd399" providerId="ADAL" clId="{D6C0D20A-E94F-9D4E-BF37-CC98F6378FB3}" dt="2020-11-25T00:56:43.385" v="459" actId="478"/>
          <ac:picMkLst>
            <pc:docMk/>
            <pc:sldMk cId="2488344238" sldId="383"/>
            <ac:picMk id="16" creationId="{C9D5FBB0-F18E-0E4C-898A-CFFE8B588C5B}"/>
          </ac:picMkLst>
        </pc:picChg>
        <pc:picChg chg="del">
          <ac:chgData name="Gloria Thompson" userId="dce18de3-d652-4eb7-bb6d-4b39253cd399" providerId="ADAL" clId="{D6C0D20A-E94F-9D4E-BF37-CC98F6378FB3}" dt="2020-11-25T00:56:44.724" v="460" actId="478"/>
          <ac:picMkLst>
            <pc:docMk/>
            <pc:sldMk cId="2488344238" sldId="383"/>
            <ac:picMk id="17" creationId="{DD3AF376-D10A-9143-8EF2-39D426FCC614}"/>
          </ac:picMkLst>
        </pc:picChg>
      </pc:sldChg>
      <pc:sldChg chg="delSp modSp mod delCm chgLayout">
        <pc:chgData name="Gloria Thompson" userId="dce18de3-d652-4eb7-bb6d-4b39253cd399" providerId="ADAL" clId="{D6C0D20A-E94F-9D4E-BF37-CC98F6378FB3}" dt="2020-11-25T00:58:16.101" v="475" actId="948"/>
        <pc:sldMkLst>
          <pc:docMk/>
          <pc:sldMk cId="270380253" sldId="384"/>
        </pc:sldMkLst>
        <pc:spChg chg="mod ord">
          <ac:chgData name="Gloria Thompson" userId="dce18de3-d652-4eb7-bb6d-4b39253cd399" providerId="ADAL" clId="{D6C0D20A-E94F-9D4E-BF37-CC98F6378FB3}" dt="2020-11-25T00:57:35.400" v="470" actId="113"/>
          <ac:spMkLst>
            <pc:docMk/>
            <pc:sldMk cId="270380253" sldId="384"/>
            <ac:spMk id="490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0:58:16.101" v="475" actId="948"/>
          <ac:spMkLst>
            <pc:docMk/>
            <pc:sldMk cId="270380253" sldId="384"/>
            <ac:spMk id="491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4:45.351" v="97" actId="478"/>
          <ac:spMkLst>
            <pc:docMk/>
            <pc:sldMk cId="270380253" sldId="384"/>
            <ac:spMk id="492" creationId="{00000000-0000-0000-0000-000000000000}"/>
          </ac:spMkLst>
        </pc:spChg>
        <pc:picChg chg="del">
          <ac:chgData name="Gloria Thompson" userId="dce18de3-d652-4eb7-bb6d-4b39253cd399" providerId="ADAL" clId="{D6C0D20A-E94F-9D4E-BF37-CC98F6378FB3}" dt="2020-11-25T00:44:42.337" v="96" actId="478"/>
          <ac:picMkLst>
            <pc:docMk/>
            <pc:sldMk cId="270380253" sldId="384"/>
            <ac:picMk id="8" creationId="{80216E85-0B23-F24E-9550-E5540CC82571}"/>
          </ac:picMkLst>
        </pc:picChg>
      </pc:sldChg>
      <pc:sldChg chg="delSp modSp mod chgLayout">
        <pc:chgData name="Gloria Thompson" userId="dce18de3-d652-4eb7-bb6d-4b39253cd399" providerId="ADAL" clId="{D6C0D20A-E94F-9D4E-BF37-CC98F6378FB3}" dt="2020-11-25T00:59:46.484" v="492" actId="14100"/>
        <pc:sldMkLst>
          <pc:docMk/>
          <pc:sldMk cId="984086861" sldId="385"/>
        </pc:sldMkLst>
        <pc:spChg chg="mod ord">
          <ac:chgData name="Gloria Thompson" userId="dce18de3-d652-4eb7-bb6d-4b39253cd399" providerId="ADAL" clId="{D6C0D20A-E94F-9D4E-BF37-CC98F6378FB3}" dt="2020-11-25T00:59:19.698" v="487" actId="255"/>
          <ac:spMkLst>
            <pc:docMk/>
            <pc:sldMk cId="984086861" sldId="385"/>
            <ac:spMk id="490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0:59:46.484" v="492" actId="14100"/>
          <ac:spMkLst>
            <pc:docMk/>
            <pc:sldMk cId="984086861" sldId="385"/>
            <ac:spMk id="491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5:03.278" v="101" actId="478"/>
          <ac:spMkLst>
            <pc:docMk/>
            <pc:sldMk cId="984086861" sldId="385"/>
            <ac:spMk id="492" creationId="{00000000-0000-0000-0000-000000000000}"/>
          </ac:spMkLst>
        </pc:spChg>
        <pc:picChg chg="del">
          <ac:chgData name="Gloria Thompson" userId="dce18de3-d652-4eb7-bb6d-4b39253cd399" providerId="ADAL" clId="{D6C0D20A-E94F-9D4E-BF37-CC98F6378FB3}" dt="2020-11-25T00:44:59.948" v="99" actId="478"/>
          <ac:picMkLst>
            <pc:docMk/>
            <pc:sldMk cId="984086861" sldId="385"/>
            <ac:picMk id="2" creationId="{FF6FDBCC-A641-4B26-A7DF-D34DE9E3E353}"/>
          </ac:picMkLst>
        </pc:picChg>
        <pc:picChg chg="del">
          <ac:chgData name="Gloria Thompson" userId="dce18de3-d652-4eb7-bb6d-4b39253cd399" providerId="ADAL" clId="{D6C0D20A-E94F-9D4E-BF37-CC98F6378FB3}" dt="2020-11-25T00:45:01.111" v="100" actId="478"/>
          <ac:picMkLst>
            <pc:docMk/>
            <pc:sldMk cId="984086861" sldId="385"/>
            <ac:picMk id="8" creationId="{80216E85-0B23-F24E-9550-E5540CC82571}"/>
          </ac:picMkLst>
        </pc:picChg>
      </pc:sldChg>
      <pc:sldChg chg="addSp delSp modSp mod delCm chgLayout">
        <pc:chgData name="Gloria Thompson" userId="dce18de3-d652-4eb7-bb6d-4b39253cd399" providerId="ADAL" clId="{D6C0D20A-E94F-9D4E-BF37-CC98F6378FB3}" dt="2020-11-25T01:08:28.611" v="569" actId="14100"/>
        <pc:sldMkLst>
          <pc:docMk/>
          <pc:sldMk cId="3897088476" sldId="386"/>
        </pc:sldMkLst>
        <pc:spChg chg="add del mod">
          <ac:chgData name="Gloria Thompson" userId="dce18de3-d652-4eb7-bb6d-4b39253cd399" providerId="ADAL" clId="{D6C0D20A-E94F-9D4E-BF37-CC98F6378FB3}" dt="2020-11-25T00:41:59.730" v="40" actId="478"/>
          <ac:spMkLst>
            <pc:docMk/>
            <pc:sldMk cId="3897088476" sldId="386"/>
            <ac:spMk id="3" creationId="{BB2505DE-79B2-BB41-8988-E4E937532A23}"/>
          </ac:spMkLst>
        </pc:spChg>
        <pc:spChg chg="mod ord">
          <ac:chgData name="Gloria Thompson" userId="dce18de3-d652-4eb7-bb6d-4b39253cd399" providerId="ADAL" clId="{D6C0D20A-E94F-9D4E-BF37-CC98F6378FB3}" dt="2020-11-25T00:58:35.780" v="479" actId="255"/>
          <ac:spMkLst>
            <pc:docMk/>
            <pc:sldMk cId="3897088476" sldId="386"/>
            <ac:spMk id="490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1:08:28.611" v="569" actId="14100"/>
          <ac:spMkLst>
            <pc:docMk/>
            <pc:sldMk cId="3897088476" sldId="386"/>
            <ac:spMk id="491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1:57.758" v="38" actId="478"/>
          <ac:spMkLst>
            <pc:docMk/>
            <pc:sldMk cId="3897088476" sldId="386"/>
            <ac:spMk id="492" creationId="{00000000-0000-0000-0000-000000000000}"/>
          </ac:spMkLst>
        </pc:spChg>
        <pc:picChg chg="del">
          <ac:chgData name="Gloria Thompson" userId="dce18de3-d652-4eb7-bb6d-4b39253cd399" providerId="ADAL" clId="{D6C0D20A-E94F-9D4E-BF37-CC98F6378FB3}" dt="2020-11-25T00:41:58.818" v="39" actId="478"/>
          <ac:picMkLst>
            <pc:docMk/>
            <pc:sldMk cId="3897088476" sldId="386"/>
            <ac:picMk id="8" creationId="{80216E85-0B23-F24E-9550-E5540CC82571}"/>
          </ac:picMkLst>
        </pc:picChg>
      </pc:sldChg>
      <pc:sldChg chg="delSp modSp mod chgLayout">
        <pc:chgData name="Gloria Thompson" userId="dce18de3-d652-4eb7-bb6d-4b39253cd399" providerId="ADAL" clId="{D6C0D20A-E94F-9D4E-BF37-CC98F6378FB3}" dt="2020-11-25T01:09:11.105" v="571" actId="14100"/>
        <pc:sldMkLst>
          <pc:docMk/>
          <pc:sldMk cId="1653415013" sldId="387"/>
        </pc:sldMkLst>
        <pc:spChg chg="mod ord">
          <ac:chgData name="Gloria Thompson" userId="dce18de3-d652-4eb7-bb6d-4b39253cd399" providerId="ADAL" clId="{D6C0D20A-E94F-9D4E-BF37-CC98F6378FB3}" dt="2020-11-25T01:00:04.208" v="498" actId="12"/>
          <ac:spMkLst>
            <pc:docMk/>
            <pc:sldMk cId="1653415013" sldId="387"/>
            <ac:spMk id="490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1:09:11.105" v="571" actId="14100"/>
          <ac:spMkLst>
            <pc:docMk/>
            <pc:sldMk cId="1653415013" sldId="387"/>
            <ac:spMk id="491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5:08.440" v="103" actId="478"/>
          <ac:spMkLst>
            <pc:docMk/>
            <pc:sldMk cId="1653415013" sldId="387"/>
            <ac:spMk id="492" creationId="{00000000-0000-0000-0000-000000000000}"/>
          </ac:spMkLst>
        </pc:spChg>
        <pc:picChg chg="del">
          <ac:chgData name="Gloria Thompson" userId="dce18de3-d652-4eb7-bb6d-4b39253cd399" providerId="ADAL" clId="{D6C0D20A-E94F-9D4E-BF37-CC98F6378FB3}" dt="2020-11-25T00:45:05.464" v="102" actId="478"/>
          <ac:picMkLst>
            <pc:docMk/>
            <pc:sldMk cId="1653415013" sldId="387"/>
            <ac:picMk id="8" creationId="{80216E85-0B23-F24E-9550-E5540CC82571}"/>
          </ac:picMkLst>
        </pc:picChg>
      </pc:sldChg>
      <pc:sldChg chg="delSp modSp mod chgLayout">
        <pc:chgData name="Gloria Thompson" userId="dce18de3-d652-4eb7-bb6d-4b39253cd399" providerId="ADAL" clId="{D6C0D20A-E94F-9D4E-BF37-CC98F6378FB3}" dt="2020-11-25T01:13:55.411" v="627" actId="948"/>
        <pc:sldMkLst>
          <pc:docMk/>
          <pc:sldMk cId="2974110376" sldId="390"/>
        </pc:sldMkLst>
        <pc:spChg chg="mod ord">
          <ac:chgData name="Gloria Thompson" userId="dce18de3-d652-4eb7-bb6d-4b39253cd399" providerId="ADAL" clId="{D6C0D20A-E94F-9D4E-BF37-CC98F6378FB3}" dt="2020-11-25T01:13:37.579" v="625" actId="113"/>
          <ac:spMkLst>
            <pc:docMk/>
            <pc:sldMk cId="2974110376" sldId="390"/>
            <ac:spMk id="490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1:13:55.411" v="627" actId="948"/>
          <ac:spMkLst>
            <pc:docMk/>
            <pc:sldMk cId="2974110376" sldId="390"/>
            <ac:spMk id="491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5:41.436" v="113" actId="478"/>
          <ac:spMkLst>
            <pc:docMk/>
            <pc:sldMk cId="2974110376" sldId="390"/>
            <ac:spMk id="492" creationId="{00000000-0000-0000-0000-000000000000}"/>
          </ac:spMkLst>
        </pc:spChg>
        <pc:picChg chg="del">
          <ac:chgData name="Gloria Thompson" userId="dce18de3-d652-4eb7-bb6d-4b39253cd399" providerId="ADAL" clId="{D6C0D20A-E94F-9D4E-BF37-CC98F6378FB3}" dt="2020-11-25T00:45:39.053" v="112" actId="478"/>
          <ac:picMkLst>
            <pc:docMk/>
            <pc:sldMk cId="2974110376" sldId="390"/>
            <ac:picMk id="8" creationId="{80216E85-0B23-F24E-9550-E5540CC82571}"/>
          </ac:picMkLst>
        </pc:picChg>
      </pc:sldChg>
      <pc:sldChg chg="delSp modSp mod chgLayout">
        <pc:chgData name="Gloria Thompson" userId="dce18de3-d652-4eb7-bb6d-4b39253cd399" providerId="ADAL" clId="{D6C0D20A-E94F-9D4E-BF37-CC98F6378FB3}" dt="2020-11-25T01:03:28.531" v="527" actId="948"/>
        <pc:sldMkLst>
          <pc:docMk/>
          <pc:sldMk cId="570976374" sldId="391"/>
        </pc:sldMkLst>
        <pc:spChg chg="mod ord">
          <ac:chgData name="Gloria Thompson" userId="dce18de3-d652-4eb7-bb6d-4b39253cd399" providerId="ADAL" clId="{D6C0D20A-E94F-9D4E-BF37-CC98F6378FB3}" dt="2020-11-25T01:03:08.132" v="524" actId="255"/>
          <ac:spMkLst>
            <pc:docMk/>
            <pc:sldMk cId="570976374" sldId="391"/>
            <ac:spMk id="490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1:03:28.531" v="527" actId="948"/>
          <ac:spMkLst>
            <pc:docMk/>
            <pc:sldMk cId="570976374" sldId="391"/>
            <ac:spMk id="491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5:47.636" v="115" actId="478"/>
          <ac:spMkLst>
            <pc:docMk/>
            <pc:sldMk cId="570976374" sldId="391"/>
            <ac:spMk id="492" creationId="{00000000-0000-0000-0000-000000000000}"/>
          </ac:spMkLst>
        </pc:spChg>
        <pc:picChg chg="del">
          <ac:chgData name="Gloria Thompson" userId="dce18de3-d652-4eb7-bb6d-4b39253cd399" providerId="ADAL" clId="{D6C0D20A-E94F-9D4E-BF37-CC98F6378FB3}" dt="2020-11-25T00:45:43.422" v="114" actId="478"/>
          <ac:picMkLst>
            <pc:docMk/>
            <pc:sldMk cId="570976374" sldId="391"/>
            <ac:picMk id="8" creationId="{80216E85-0B23-F24E-9550-E5540CC82571}"/>
          </ac:picMkLst>
        </pc:picChg>
      </pc:sldChg>
      <pc:sldChg chg="delSp modSp mod chgLayout">
        <pc:chgData name="Gloria Thompson" userId="dce18de3-d652-4eb7-bb6d-4b39253cd399" providerId="ADAL" clId="{D6C0D20A-E94F-9D4E-BF37-CC98F6378FB3}" dt="2020-11-25T01:13:17.927" v="620" actId="14100"/>
        <pc:sldMkLst>
          <pc:docMk/>
          <pc:sldMk cId="1495374913" sldId="392"/>
        </pc:sldMkLst>
        <pc:spChg chg="del">
          <ac:chgData name="Gloria Thompson" userId="dce18de3-d652-4eb7-bb6d-4b39253cd399" providerId="ADAL" clId="{D6C0D20A-E94F-9D4E-BF37-CC98F6378FB3}" dt="2020-11-25T01:09:17.663" v="573" actId="478"/>
          <ac:spMkLst>
            <pc:docMk/>
            <pc:sldMk cId="1495374913" sldId="392"/>
            <ac:spMk id="6" creationId="{21A1EC54-87B3-4642-B07F-EC851A5D8EB0}"/>
          </ac:spMkLst>
        </pc:spChg>
        <pc:spChg chg="mod ord">
          <ac:chgData name="Gloria Thompson" userId="dce18de3-d652-4eb7-bb6d-4b39253cd399" providerId="ADAL" clId="{D6C0D20A-E94F-9D4E-BF37-CC98F6378FB3}" dt="2020-11-25T01:09:50.632" v="581" actId="113"/>
          <ac:spMkLst>
            <pc:docMk/>
            <pc:sldMk cId="1495374913" sldId="392"/>
            <ac:spMk id="490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1:13:17.927" v="620" actId="14100"/>
          <ac:spMkLst>
            <pc:docMk/>
            <pc:sldMk cId="1495374913" sldId="392"/>
            <ac:spMk id="491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5:22.984" v="107" actId="478"/>
          <ac:spMkLst>
            <pc:docMk/>
            <pc:sldMk cId="1495374913" sldId="392"/>
            <ac:spMk id="492" creationId="{00000000-0000-0000-0000-000000000000}"/>
          </ac:spMkLst>
        </pc:spChg>
        <pc:picChg chg="del">
          <ac:chgData name="Gloria Thompson" userId="dce18de3-d652-4eb7-bb6d-4b39253cd399" providerId="ADAL" clId="{D6C0D20A-E94F-9D4E-BF37-CC98F6378FB3}" dt="2020-11-25T01:09:16.218" v="572" actId="478"/>
          <ac:picMkLst>
            <pc:docMk/>
            <pc:sldMk cId="1495374913" sldId="392"/>
            <ac:picMk id="7" creationId="{A29BF96B-6174-C541-AC3F-2F5E88E847D4}"/>
          </ac:picMkLst>
        </pc:picChg>
        <pc:picChg chg="del">
          <ac:chgData name="Gloria Thompson" userId="dce18de3-d652-4eb7-bb6d-4b39253cd399" providerId="ADAL" clId="{D6C0D20A-E94F-9D4E-BF37-CC98F6378FB3}" dt="2020-11-25T00:45:21.179" v="106" actId="478"/>
          <ac:picMkLst>
            <pc:docMk/>
            <pc:sldMk cId="1495374913" sldId="392"/>
            <ac:picMk id="8" creationId="{80216E85-0B23-F24E-9550-E5540CC82571}"/>
          </ac:picMkLst>
        </pc:picChg>
      </pc:sldChg>
      <pc:sldChg chg="addSp delSp modSp mod chgLayout">
        <pc:chgData name="Gloria Thompson" userId="dce18de3-d652-4eb7-bb6d-4b39253cd399" providerId="ADAL" clId="{D6C0D20A-E94F-9D4E-BF37-CC98F6378FB3}" dt="2020-11-25T01:13:03.923" v="618" actId="12"/>
        <pc:sldMkLst>
          <pc:docMk/>
          <pc:sldMk cId="977924136" sldId="393"/>
        </pc:sldMkLst>
        <pc:spChg chg="del">
          <ac:chgData name="Gloria Thompson" userId="dce18de3-d652-4eb7-bb6d-4b39253cd399" providerId="ADAL" clId="{D6C0D20A-E94F-9D4E-BF37-CC98F6378FB3}" dt="2020-11-25T01:09:20.935" v="575" actId="478"/>
          <ac:spMkLst>
            <pc:docMk/>
            <pc:sldMk cId="977924136" sldId="393"/>
            <ac:spMk id="6" creationId="{0CE782FF-382A-2044-874A-3B6610413FAE}"/>
          </ac:spMkLst>
        </pc:spChg>
        <pc:spChg chg="add mod">
          <ac:chgData name="Gloria Thompson" userId="dce18de3-d652-4eb7-bb6d-4b39253cd399" providerId="ADAL" clId="{D6C0D20A-E94F-9D4E-BF37-CC98F6378FB3}" dt="2020-11-25T01:11:00.515" v="597" actId="20577"/>
          <ac:spMkLst>
            <pc:docMk/>
            <pc:sldMk cId="977924136" sldId="393"/>
            <ac:spMk id="9" creationId="{F2217824-D0CE-9247-A8EA-EB413DF5B5B0}"/>
          </ac:spMkLst>
        </pc:spChg>
        <pc:spChg chg="del mod ord">
          <ac:chgData name="Gloria Thompson" userId="dce18de3-d652-4eb7-bb6d-4b39253cd399" providerId="ADAL" clId="{D6C0D20A-E94F-9D4E-BF37-CC98F6378FB3}" dt="2020-11-25T01:10:55.842" v="587" actId="478"/>
          <ac:spMkLst>
            <pc:docMk/>
            <pc:sldMk cId="977924136" sldId="393"/>
            <ac:spMk id="490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1:13:03.923" v="618" actId="12"/>
          <ac:spMkLst>
            <pc:docMk/>
            <pc:sldMk cId="977924136" sldId="393"/>
            <ac:spMk id="491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5:27.355" v="108" actId="478"/>
          <ac:spMkLst>
            <pc:docMk/>
            <pc:sldMk cId="977924136" sldId="393"/>
            <ac:spMk id="492" creationId="{00000000-0000-0000-0000-000000000000}"/>
          </ac:spMkLst>
        </pc:spChg>
        <pc:picChg chg="del">
          <ac:chgData name="Gloria Thompson" userId="dce18de3-d652-4eb7-bb6d-4b39253cd399" providerId="ADAL" clId="{D6C0D20A-E94F-9D4E-BF37-CC98F6378FB3}" dt="2020-11-25T01:09:19.571" v="574" actId="478"/>
          <ac:picMkLst>
            <pc:docMk/>
            <pc:sldMk cId="977924136" sldId="393"/>
            <ac:picMk id="7" creationId="{A46448E9-9F01-6B48-A8EB-440D9430FF4F}"/>
          </ac:picMkLst>
        </pc:picChg>
        <pc:picChg chg="del">
          <ac:chgData name="Gloria Thompson" userId="dce18de3-d652-4eb7-bb6d-4b39253cd399" providerId="ADAL" clId="{D6C0D20A-E94F-9D4E-BF37-CC98F6378FB3}" dt="2020-11-25T00:45:27.953" v="109" actId="478"/>
          <ac:picMkLst>
            <pc:docMk/>
            <pc:sldMk cId="977924136" sldId="393"/>
            <ac:picMk id="8" creationId="{80216E85-0B23-F24E-9550-E5540CC82571}"/>
          </ac:picMkLst>
        </pc:picChg>
      </pc:sldChg>
      <pc:sldChg chg="addSp delSp modSp mod chgLayout">
        <pc:chgData name="Gloria Thompson" userId="dce18de3-d652-4eb7-bb6d-4b39253cd399" providerId="ADAL" clId="{D6C0D20A-E94F-9D4E-BF37-CC98F6378FB3}" dt="2020-11-25T01:12:51.914" v="617" actId="948"/>
        <pc:sldMkLst>
          <pc:docMk/>
          <pc:sldMk cId="3625529546" sldId="394"/>
        </pc:sldMkLst>
        <pc:spChg chg="del">
          <ac:chgData name="Gloria Thompson" userId="dce18de3-d652-4eb7-bb6d-4b39253cd399" providerId="ADAL" clId="{D6C0D20A-E94F-9D4E-BF37-CC98F6378FB3}" dt="2020-11-25T01:09:24.846" v="577" actId="478"/>
          <ac:spMkLst>
            <pc:docMk/>
            <pc:sldMk cId="3625529546" sldId="394"/>
            <ac:spMk id="6" creationId="{DBDEBD89-68FA-3F4B-BB99-A93AEE8AADF0}"/>
          </ac:spMkLst>
        </pc:spChg>
        <pc:spChg chg="add mod">
          <ac:chgData name="Gloria Thompson" userId="dce18de3-d652-4eb7-bb6d-4b39253cd399" providerId="ADAL" clId="{D6C0D20A-E94F-9D4E-BF37-CC98F6378FB3}" dt="2020-11-25T01:11:09.687" v="604" actId="20577"/>
          <ac:spMkLst>
            <pc:docMk/>
            <pc:sldMk cId="3625529546" sldId="394"/>
            <ac:spMk id="8" creationId="{3023FFCE-77E7-1C45-A2ED-1B60691CCD2C}"/>
          </ac:spMkLst>
        </pc:spChg>
        <pc:spChg chg="del mod ord">
          <ac:chgData name="Gloria Thompson" userId="dce18de3-d652-4eb7-bb6d-4b39253cd399" providerId="ADAL" clId="{D6C0D20A-E94F-9D4E-BF37-CC98F6378FB3}" dt="2020-11-25T01:11:06.164" v="598" actId="478"/>
          <ac:spMkLst>
            <pc:docMk/>
            <pc:sldMk cId="3625529546" sldId="394"/>
            <ac:spMk id="490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1:12:51.914" v="617" actId="948"/>
          <ac:spMkLst>
            <pc:docMk/>
            <pc:sldMk cId="3625529546" sldId="394"/>
            <ac:spMk id="491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5:35.394" v="111" actId="478"/>
          <ac:spMkLst>
            <pc:docMk/>
            <pc:sldMk cId="3625529546" sldId="394"/>
            <ac:spMk id="492" creationId="{00000000-0000-0000-0000-000000000000}"/>
          </ac:spMkLst>
        </pc:spChg>
        <pc:picChg chg="del">
          <ac:chgData name="Gloria Thompson" userId="dce18de3-d652-4eb7-bb6d-4b39253cd399" providerId="ADAL" clId="{D6C0D20A-E94F-9D4E-BF37-CC98F6378FB3}" dt="2020-11-25T01:09:23.196" v="576" actId="478"/>
          <ac:picMkLst>
            <pc:docMk/>
            <pc:sldMk cId="3625529546" sldId="394"/>
            <ac:picMk id="7" creationId="{1DC3FF6A-7714-FC47-AD37-1824A08552B0}"/>
          </ac:picMkLst>
        </pc:picChg>
        <pc:picChg chg="del">
          <ac:chgData name="Gloria Thompson" userId="dce18de3-d652-4eb7-bb6d-4b39253cd399" providerId="ADAL" clId="{D6C0D20A-E94F-9D4E-BF37-CC98F6378FB3}" dt="2020-11-25T00:45:33.604" v="110" actId="478"/>
          <ac:picMkLst>
            <pc:docMk/>
            <pc:sldMk cId="3625529546" sldId="394"/>
            <ac:picMk id="9" creationId="{EE4A1D15-DCA7-D840-BB32-54F198A5F181}"/>
          </ac:picMkLst>
        </pc:picChg>
      </pc:sldChg>
      <pc:sldChg chg="delSp modSp mod chgLayout">
        <pc:chgData name="Gloria Thompson" userId="dce18de3-d652-4eb7-bb6d-4b39253cd399" providerId="ADAL" clId="{D6C0D20A-E94F-9D4E-BF37-CC98F6378FB3}" dt="2020-11-25T01:06:22.599" v="547" actId="948"/>
        <pc:sldMkLst>
          <pc:docMk/>
          <pc:sldMk cId="3594407061" sldId="395"/>
        </pc:sldMkLst>
        <pc:spChg chg="del">
          <ac:chgData name="Gloria Thompson" userId="dce18de3-d652-4eb7-bb6d-4b39253cd399" providerId="ADAL" clId="{D6C0D20A-E94F-9D4E-BF37-CC98F6378FB3}" dt="2020-11-25T01:04:36.930" v="539" actId="478"/>
          <ac:spMkLst>
            <pc:docMk/>
            <pc:sldMk cId="3594407061" sldId="395"/>
            <ac:spMk id="6" creationId="{21A1EC54-87B3-4642-B07F-EC851A5D8EB0}"/>
          </ac:spMkLst>
        </pc:spChg>
        <pc:spChg chg="mod ord">
          <ac:chgData name="Gloria Thompson" userId="dce18de3-d652-4eb7-bb6d-4b39253cd399" providerId="ADAL" clId="{D6C0D20A-E94F-9D4E-BF37-CC98F6378FB3}" dt="2020-11-25T01:06:06.133" v="546" actId="207"/>
          <ac:spMkLst>
            <pc:docMk/>
            <pc:sldMk cId="3594407061" sldId="395"/>
            <ac:spMk id="490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1:06:22.599" v="547" actId="948"/>
          <ac:spMkLst>
            <pc:docMk/>
            <pc:sldMk cId="3594407061" sldId="395"/>
            <ac:spMk id="491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6:09.777" v="120" actId="478"/>
          <ac:spMkLst>
            <pc:docMk/>
            <pc:sldMk cId="3594407061" sldId="395"/>
            <ac:spMk id="492" creationId="{00000000-0000-0000-0000-000000000000}"/>
          </ac:spMkLst>
        </pc:spChg>
        <pc:picChg chg="del">
          <ac:chgData name="Gloria Thompson" userId="dce18de3-d652-4eb7-bb6d-4b39253cd399" providerId="ADAL" clId="{D6C0D20A-E94F-9D4E-BF37-CC98F6378FB3}" dt="2020-11-25T01:04:36.151" v="538" actId="478"/>
          <ac:picMkLst>
            <pc:docMk/>
            <pc:sldMk cId="3594407061" sldId="395"/>
            <ac:picMk id="7" creationId="{A29BF96B-6174-C541-AC3F-2F5E88E847D4}"/>
          </ac:picMkLst>
        </pc:picChg>
        <pc:picChg chg="del">
          <ac:chgData name="Gloria Thompson" userId="dce18de3-d652-4eb7-bb6d-4b39253cd399" providerId="ADAL" clId="{D6C0D20A-E94F-9D4E-BF37-CC98F6378FB3}" dt="2020-11-25T00:46:07.282" v="119" actId="478"/>
          <ac:picMkLst>
            <pc:docMk/>
            <pc:sldMk cId="3594407061" sldId="395"/>
            <ac:picMk id="8" creationId="{80216E85-0B23-F24E-9550-E5540CC82571}"/>
          </ac:picMkLst>
        </pc:picChg>
      </pc:sldChg>
      <pc:sldChg chg="delSp modSp mod chgLayout">
        <pc:chgData name="Gloria Thompson" userId="dce18de3-d652-4eb7-bb6d-4b39253cd399" providerId="ADAL" clId="{D6C0D20A-E94F-9D4E-BF37-CC98F6378FB3}" dt="2020-11-25T01:07:04.073" v="556" actId="12"/>
        <pc:sldMkLst>
          <pc:docMk/>
          <pc:sldMk cId="3360782138" sldId="396"/>
        </pc:sldMkLst>
        <pc:spChg chg="del">
          <ac:chgData name="Gloria Thompson" userId="dce18de3-d652-4eb7-bb6d-4b39253cd399" providerId="ADAL" clId="{D6C0D20A-E94F-9D4E-BF37-CC98F6378FB3}" dt="2020-11-25T01:04:33.594" v="537" actId="478"/>
          <ac:spMkLst>
            <pc:docMk/>
            <pc:sldMk cId="3360782138" sldId="396"/>
            <ac:spMk id="6" creationId="{0CE782FF-382A-2044-874A-3B6610413FAE}"/>
          </ac:spMkLst>
        </pc:spChg>
        <pc:spChg chg="mod ord">
          <ac:chgData name="Gloria Thompson" userId="dce18de3-d652-4eb7-bb6d-4b39253cd399" providerId="ADAL" clId="{D6C0D20A-E94F-9D4E-BF37-CC98F6378FB3}" dt="2020-11-25T01:06:40.858" v="552" actId="113"/>
          <ac:spMkLst>
            <pc:docMk/>
            <pc:sldMk cId="3360782138" sldId="396"/>
            <ac:spMk id="490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1:07:04.073" v="556" actId="12"/>
          <ac:spMkLst>
            <pc:docMk/>
            <pc:sldMk cId="3360782138" sldId="396"/>
            <ac:spMk id="491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6:13.433" v="122" actId="478"/>
          <ac:spMkLst>
            <pc:docMk/>
            <pc:sldMk cId="3360782138" sldId="396"/>
            <ac:spMk id="492" creationId="{00000000-0000-0000-0000-000000000000}"/>
          </ac:spMkLst>
        </pc:spChg>
        <pc:picChg chg="del">
          <ac:chgData name="Gloria Thompson" userId="dce18de3-d652-4eb7-bb6d-4b39253cd399" providerId="ADAL" clId="{D6C0D20A-E94F-9D4E-BF37-CC98F6378FB3}" dt="2020-11-25T01:04:32.383" v="536" actId="478"/>
          <ac:picMkLst>
            <pc:docMk/>
            <pc:sldMk cId="3360782138" sldId="396"/>
            <ac:picMk id="7" creationId="{A46448E9-9F01-6B48-A8EB-440D9430FF4F}"/>
          </ac:picMkLst>
        </pc:picChg>
        <pc:picChg chg="del">
          <ac:chgData name="Gloria Thompson" userId="dce18de3-d652-4eb7-bb6d-4b39253cd399" providerId="ADAL" clId="{D6C0D20A-E94F-9D4E-BF37-CC98F6378FB3}" dt="2020-11-25T00:46:11.736" v="121" actId="478"/>
          <ac:picMkLst>
            <pc:docMk/>
            <pc:sldMk cId="3360782138" sldId="396"/>
            <ac:picMk id="9" creationId="{09C84D52-1ADE-1A4D-976D-4EAE0B78A592}"/>
          </ac:picMkLst>
        </pc:picChg>
      </pc:sldChg>
      <pc:sldChg chg="delSp modSp mod delCm chgLayout">
        <pc:chgData name="Gloria Thompson" userId="dce18de3-d652-4eb7-bb6d-4b39253cd399" providerId="ADAL" clId="{D6C0D20A-E94F-9D4E-BF37-CC98F6378FB3}" dt="2020-11-25T01:08:07.685" v="567" actId="1592"/>
        <pc:sldMkLst>
          <pc:docMk/>
          <pc:sldMk cId="1931005661" sldId="397"/>
        </pc:sldMkLst>
        <pc:spChg chg="del">
          <ac:chgData name="Gloria Thompson" userId="dce18de3-d652-4eb7-bb6d-4b39253cd399" providerId="ADAL" clId="{D6C0D20A-E94F-9D4E-BF37-CC98F6378FB3}" dt="2020-11-25T01:04:30.576" v="535" actId="478"/>
          <ac:spMkLst>
            <pc:docMk/>
            <pc:sldMk cId="1931005661" sldId="397"/>
            <ac:spMk id="6" creationId="{DBDEBD89-68FA-3F4B-BB99-A93AEE8AADF0}"/>
          </ac:spMkLst>
        </pc:spChg>
        <pc:spChg chg="mod ord">
          <ac:chgData name="Gloria Thompson" userId="dce18de3-d652-4eb7-bb6d-4b39253cd399" providerId="ADAL" clId="{D6C0D20A-E94F-9D4E-BF37-CC98F6378FB3}" dt="2020-11-25T01:07:53.379" v="566" actId="207"/>
          <ac:spMkLst>
            <pc:docMk/>
            <pc:sldMk cId="1931005661" sldId="397"/>
            <ac:spMk id="490" creationId="{00000000-0000-0000-0000-000000000000}"/>
          </ac:spMkLst>
        </pc:spChg>
        <pc:spChg chg="mod ord">
          <ac:chgData name="Gloria Thompson" userId="dce18de3-d652-4eb7-bb6d-4b39253cd399" providerId="ADAL" clId="{D6C0D20A-E94F-9D4E-BF37-CC98F6378FB3}" dt="2020-11-25T01:07:53.379" v="566" actId="207"/>
          <ac:spMkLst>
            <pc:docMk/>
            <pc:sldMk cId="1931005661" sldId="397"/>
            <ac:spMk id="491" creationId="{00000000-0000-0000-0000-000000000000}"/>
          </ac:spMkLst>
        </pc:spChg>
        <pc:spChg chg="del mod ord">
          <ac:chgData name="Gloria Thompson" userId="dce18de3-d652-4eb7-bb6d-4b39253cd399" providerId="ADAL" clId="{D6C0D20A-E94F-9D4E-BF37-CC98F6378FB3}" dt="2020-11-25T00:46:18.465" v="124" actId="478"/>
          <ac:spMkLst>
            <pc:docMk/>
            <pc:sldMk cId="1931005661" sldId="397"/>
            <ac:spMk id="492" creationId="{00000000-0000-0000-0000-000000000000}"/>
          </ac:spMkLst>
        </pc:spChg>
        <pc:picChg chg="del">
          <ac:chgData name="Gloria Thompson" userId="dce18de3-d652-4eb7-bb6d-4b39253cd399" providerId="ADAL" clId="{D6C0D20A-E94F-9D4E-BF37-CC98F6378FB3}" dt="2020-11-25T01:04:29.203" v="534" actId="478"/>
          <ac:picMkLst>
            <pc:docMk/>
            <pc:sldMk cId="1931005661" sldId="397"/>
            <ac:picMk id="7" creationId="{1DC3FF6A-7714-FC47-AD37-1824A08552B0}"/>
          </ac:picMkLst>
        </pc:picChg>
        <pc:picChg chg="del">
          <ac:chgData name="Gloria Thompson" userId="dce18de3-d652-4eb7-bb6d-4b39253cd399" providerId="ADAL" clId="{D6C0D20A-E94F-9D4E-BF37-CC98F6378FB3}" dt="2020-11-25T00:46:19.515" v="125" actId="478"/>
          <ac:picMkLst>
            <pc:docMk/>
            <pc:sldMk cId="1931005661" sldId="397"/>
            <ac:picMk id="8" creationId="{80216E85-0B23-F24E-9550-E5540CC82571}"/>
          </ac:picMkLst>
        </pc:picChg>
        <pc:picChg chg="del">
          <ac:chgData name="Gloria Thompson" userId="dce18de3-d652-4eb7-bb6d-4b39253cd399" providerId="ADAL" clId="{D6C0D20A-E94F-9D4E-BF37-CC98F6378FB3}" dt="2020-11-25T00:46:16.220" v="123" actId="478"/>
          <ac:picMkLst>
            <pc:docMk/>
            <pc:sldMk cId="1931005661" sldId="397"/>
            <ac:picMk id="9" creationId="{E3397570-316D-1746-99F3-34EE356BB0CA}"/>
          </ac:picMkLst>
        </pc:picChg>
      </pc:sldChg>
      <pc:sldChg chg="addSp delSp modSp mod modClrScheme delCm chgLayout">
        <pc:chgData name="Gloria Thompson" userId="dce18de3-d652-4eb7-bb6d-4b39253cd399" providerId="ADAL" clId="{D6C0D20A-E94F-9D4E-BF37-CC98F6378FB3}" dt="2020-11-25T01:04:17.852" v="533" actId="113"/>
        <pc:sldMkLst>
          <pc:docMk/>
          <pc:sldMk cId="824528907" sldId="398"/>
        </pc:sldMkLst>
        <pc:spChg chg="add del mod ord">
          <ac:chgData name="Gloria Thompson" userId="dce18de3-d652-4eb7-bb6d-4b39253cd399" providerId="ADAL" clId="{D6C0D20A-E94F-9D4E-BF37-CC98F6378FB3}" dt="2020-11-25T00:45:56.480" v="116" actId="478"/>
          <ac:spMkLst>
            <pc:docMk/>
            <pc:sldMk cId="824528907" sldId="398"/>
            <ac:spMk id="2" creationId="{F473AD54-B0EA-3749-9F69-46A73239A478}"/>
          </ac:spMkLst>
        </pc:spChg>
        <pc:spChg chg="mod ord">
          <ac:chgData name="Gloria Thompson" userId="dce18de3-d652-4eb7-bb6d-4b39253cd399" providerId="ADAL" clId="{D6C0D20A-E94F-9D4E-BF37-CC98F6378FB3}" dt="2020-11-25T01:04:17.852" v="533" actId="113"/>
          <ac:spMkLst>
            <pc:docMk/>
            <pc:sldMk cId="824528907" sldId="398"/>
            <ac:spMk id="4" creationId="{F70FF65A-F2C5-AF40-B3D0-5023757514CC}"/>
          </ac:spMkLst>
        </pc:spChg>
        <pc:spChg chg="del mod ord">
          <ac:chgData name="Gloria Thompson" userId="dce18de3-d652-4eb7-bb6d-4b39253cd399" providerId="ADAL" clId="{D6C0D20A-E94F-9D4E-BF37-CC98F6378FB3}" dt="2020-11-25T00:45:58.910" v="117" actId="478"/>
          <ac:spMkLst>
            <pc:docMk/>
            <pc:sldMk cId="824528907" sldId="398"/>
            <ac:spMk id="6" creationId="{0448B124-BAC0-5E4E-8200-F4504A3E751A}"/>
          </ac:spMkLst>
        </pc:spChg>
        <pc:spChg chg="mod">
          <ac:chgData name="Gloria Thompson" userId="dce18de3-d652-4eb7-bb6d-4b39253cd399" providerId="ADAL" clId="{D6C0D20A-E94F-9D4E-BF37-CC98F6378FB3}" dt="2020-11-25T01:03:42.074" v="529" actId="2711"/>
          <ac:spMkLst>
            <pc:docMk/>
            <pc:sldMk cId="824528907" sldId="398"/>
            <ac:spMk id="14" creationId="{DA559138-E6CE-F949-9983-127D50A3E0A6}"/>
          </ac:spMkLst>
        </pc:spChg>
        <pc:spChg chg="mod">
          <ac:chgData name="Gloria Thompson" userId="dce18de3-d652-4eb7-bb6d-4b39253cd399" providerId="ADAL" clId="{D6C0D20A-E94F-9D4E-BF37-CC98F6378FB3}" dt="2020-11-25T01:03:42.074" v="529" actId="2711"/>
          <ac:spMkLst>
            <pc:docMk/>
            <pc:sldMk cId="824528907" sldId="398"/>
            <ac:spMk id="15" creationId="{C94EFC4E-1243-364D-B5B6-995981F2A369}"/>
          </ac:spMkLst>
        </pc:spChg>
        <pc:spChg chg="mod">
          <ac:chgData name="Gloria Thompson" userId="dce18de3-d652-4eb7-bb6d-4b39253cd399" providerId="ADAL" clId="{D6C0D20A-E94F-9D4E-BF37-CC98F6378FB3}" dt="2020-11-25T01:03:42.074" v="529" actId="2711"/>
          <ac:spMkLst>
            <pc:docMk/>
            <pc:sldMk cId="824528907" sldId="398"/>
            <ac:spMk id="16" creationId="{74924E6C-A01D-9941-8669-6D7B08B3A0F1}"/>
          </ac:spMkLst>
        </pc:spChg>
        <pc:spChg chg="mod">
          <ac:chgData name="Gloria Thompson" userId="dce18de3-d652-4eb7-bb6d-4b39253cd399" providerId="ADAL" clId="{D6C0D20A-E94F-9D4E-BF37-CC98F6378FB3}" dt="2020-11-25T01:04:11.311" v="531" actId="948"/>
          <ac:spMkLst>
            <pc:docMk/>
            <pc:sldMk cId="824528907" sldId="398"/>
            <ac:spMk id="20" creationId="{A1C34FB1-A37C-F645-A663-0A32F0782649}"/>
          </ac:spMkLst>
        </pc:spChg>
      </pc:sldChg>
      <pc:sldMasterChg chg="delSldLayout modSldLayout">
        <pc:chgData name="Gloria Thompson" userId="dce18de3-d652-4eb7-bb6d-4b39253cd399" providerId="ADAL" clId="{D6C0D20A-E94F-9D4E-BF37-CC98F6378FB3}" dt="2020-11-25T00:43:14.894" v="78" actId="478"/>
        <pc:sldMasterMkLst>
          <pc:docMk/>
          <pc:sldMasterMk cId="0" sldId="2147483648"/>
        </pc:sldMasterMkLst>
        <pc:sldLayoutChg chg="del">
          <pc:chgData name="Gloria Thompson" userId="dce18de3-d652-4eb7-bb6d-4b39253cd399" providerId="ADAL" clId="{D6C0D20A-E94F-9D4E-BF37-CC98F6378FB3}" dt="2020-11-25T00:41:38.707" v="17" actId="2696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Gloria Thompson" userId="dce18de3-d652-4eb7-bb6d-4b39253cd399" providerId="ADAL" clId="{D6C0D20A-E94F-9D4E-BF37-CC98F6378FB3}" dt="2020-11-25T00:41:38.719" v="18" actId="2696"/>
          <pc:sldLayoutMkLst>
            <pc:docMk/>
            <pc:sldMasterMk cId="0" sldId="2147483648"/>
            <pc:sldLayoutMk cId="0" sldId="2147483650"/>
          </pc:sldLayoutMkLst>
        </pc:sldLayoutChg>
        <pc:sldLayoutChg chg="delSp modSp mod">
          <pc:chgData name="Gloria Thompson" userId="dce18de3-d652-4eb7-bb6d-4b39253cd399" providerId="ADAL" clId="{D6C0D20A-E94F-9D4E-BF37-CC98F6378FB3}" dt="2020-11-25T00:43:14.894" v="78" actId="478"/>
          <pc:sldLayoutMkLst>
            <pc:docMk/>
            <pc:sldMasterMk cId="0" sldId="2147483648"/>
            <pc:sldLayoutMk cId="0" sldId="2147483655"/>
          </pc:sldLayoutMkLst>
          <pc:spChg chg="del">
            <ac:chgData name="Gloria Thompson" userId="dce18de3-d652-4eb7-bb6d-4b39253cd399" providerId="ADAL" clId="{D6C0D20A-E94F-9D4E-BF37-CC98F6378FB3}" dt="2020-11-25T00:43:14.894" v="78" actId="478"/>
            <ac:spMkLst>
              <pc:docMk/>
              <pc:sldMasterMk cId="0" sldId="2147483648"/>
              <pc:sldLayoutMk cId="0" sldId="2147483655"/>
              <ac:spMk id="57" creationId="{00000000-0000-0000-0000-000000000000}"/>
            </ac:spMkLst>
          </pc:spChg>
          <pc:spChg chg="del mod">
            <ac:chgData name="Gloria Thompson" userId="dce18de3-d652-4eb7-bb6d-4b39253cd399" providerId="ADAL" clId="{D6C0D20A-E94F-9D4E-BF37-CC98F6378FB3}" dt="2020-11-25T00:43:09.542" v="75" actId="478"/>
            <ac:spMkLst>
              <pc:docMk/>
              <pc:sldMasterMk cId="0" sldId="2147483648"/>
              <pc:sldLayoutMk cId="0" sldId="2147483655"/>
              <ac:spMk id="58" creationId="{00000000-0000-0000-0000-000000000000}"/>
            </ac:spMkLst>
          </pc:spChg>
          <pc:spChg chg="del mod">
            <ac:chgData name="Gloria Thompson" userId="dce18de3-d652-4eb7-bb6d-4b39253cd399" providerId="ADAL" clId="{D6C0D20A-E94F-9D4E-BF37-CC98F6378FB3}" dt="2020-11-25T00:43:10.847" v="76" actId="478"/>
            <ac:spMkLst>
              <pc:docMk/>
              <pc:sldMasterMk cId="0" sldId="2147483648"/>
              <pc:sldLayoutMk cId="0" sldId="2147483655"/>
              <ac:spMk id="59" creationId="{00000000-0000-0000-0000-000000000000}"/>
            </ac:spMkLst>
          </pc:spChg>
          <pc:spChg chg="del mod">
            <ac:chgData name="Gloria Thompson" userId="dce18de3-d652-4eb7-bb6d-4b39253cd399" providerId="ADAL" clId="{D6C0D20A-E94F-9D4E-BF37-CC98F6378FB3}" dt="2020-11-25T00:40:04.876" v="5" actId="478"/>
            <ac:spMkLst>
              <pc:docMk/>
              <pc:sldMasterMk cId="0" sldId="2147483648"/>
              <pc:sldLayoutMk cId="0" sldId="2147483655"/>
              <ac:spMk id="60" creationId="{00000000-0000-0000-0000-000000000000}"/>
            </ac:spMkLst>
          </pc:spChg>
          <pc:spChg chg="del mod">
            <ac:chgData name="Gloria Thompson" userId="dce18de3-d652-4eb7-bb6d-4b39253cd399" providerId="ADAL" clId="{D6C0D20A-E94F-9D4E-BF37-CC98F6378FB3}" dt="2020-11-25T00:43:12.251" v="77" actId="478"/>
            <ac:spMkLst>
              <pc:docMk/>
              <pc:sldMasterMk cId="0" sldId="2147483648"/>
              <pc:sldLayoutMk cId="0" sldId="2147483655"/>
              <ac:spMk id="61" creationId="{00000000-0000-0000-0000-000000000000}"/>
            </ac:spMkLst>
          </pc:spChg>
          <pc:picChg chg="del">
            <ac:chgData name="Gloria Thompson" userId="dce18de3-d652-4eb7-bb6d-4b39253cd399" providerId="ADAL" clId="{D6C0D20A-E94F-9D4E-BF37-CC98F6378FB3}" dt="2020-11-25T00:41:33.919" v="16" actId="478"/>
            <ac:picMkLst>
              <pc:docMk/>
              <pc:sldMasterMk cId="0" sldId="2147483648"/>
              <pc:sldLayoutMk cId="0" sldId="2147483655"/>
              <ac:picMk id="56" creationId="{00000000-0000-0000-0000-000000000000}"/>
            </ac:picMkLst>
          </pc:picChg>
        </pc:sldLayoutChg>
        <pc:sldLayoutChg chg="del">
          <pc:chgData name="Gloria Thompson" userId="dce18de3-d652-4eb7-bb6d-4b39253cd399" providerId="ADAL" clId="{D6C0D20A-E94F-9D4E-BF37-CC98F6378FB3}" dt="2020-11-25T00:41:45.180" v="19" actId="2696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Gloria Thompson" userId="dce18de3-d652-4eb7-bb6d-4b39253cd399" providerId="ADAL" clId="{D6C0D20A-E94F-9D4E-BF37-CC98F6378FB3}" dt="2020-11-25T00:41:45.204" v="25" actId="2696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Gloria Thompson" userId="dce18de3-d652-4eb7-bb6d-4b39253cd399" providerId="ADAL" clId="{D6C0D20A-E94F-9D4E-BF37-CC98F6378FB3}" dt="2020-11-25T00:41:45.192" v="21" actId="2696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Gloria Thompson" userId="dce18de3-d652-4eb7-bb6d-4b39253cd399" providerId="ADAL" clId="{D6C0D20A-E94F-9D4E-BF37-CC98F6378FB3}" dt="2020-11-25T00:41:45.203" v="24" actId="2696"/>
          <pc:sldLayoutMkLst>
            <pc:docMk/>
            <pc:sldMasterMk cId="0" sldId="2147483648"/>
            <pc:sldLayoutMk cId="0" sldId="2147483659"/>
          </pc:sldLayoutMkLst>
        </pc:sldLayoutChg>
        <pc:sldLayoutChg chg="del">
          <pc:chgData name="Gloria Thompson" userId="dce18de3-d652-4eb7-bb6d-4b39253cd399" providerId="ADAL" clId="{D6C0D20A-E94F-9D4E-BF37-CC98F6378FB3}" dt="2020-11-25T00:41:45.241" v="35" actId="2696"/>
          <pc:sldLayoutMkLst>
            <pc:docMk/>
            <pc:sldMasterMk cId="0" sldId="2147483648"/>
            <pc:sldLayoutMk cId="0" sldId="2147483661"/>
          </pc:sldLayoutMkLst>
        </pc:sldLayoutChg>
        <pc:sldLayoutChg chg="del">
          <pc:chgData name="Gloria Thompson" userId="dce18de3-d652-4eb7-bb6d-4b39253cd399" providerId="ADAL" clId="{D6C0D20A-E94F-9D4E-BF37-CC98F6378FB3}" dt="2020-11-25T00:41:45.224" v="28" actId="2696"/>
          <pc:sldLayoutMkLst>
            <pc:docMk/>
            <pc:sldMasterMk cId="0" sldId="2147483648"/>
            <pc:sldLayoutMk cId="0" sldId="2147483662"/>
          </pc:sldLayoutMkLst>
        </pc:sldLayoutChg>
        <pc:sldLayoutChg chg="del">
          <pc:chgData name="Gloria Thompson" userId="dce18de3-d652-4eb7-bb6d-4b39253cd399" providerId="ADAL" clId="{D6C0D20A-E94F-9D4E-BF37-CC98F6378FB3}" dt="2020-11-25T00:41:45.223" v="27" actId="2696"/>
          <pc:sldLayoutMkLst>
            <pc:docMk/>
            <pc:sldMasterMk cId="0" sldId="2147483648"/>
            <pc:sldLayoutMk cId="0" sldId="2147483664"/>
          </pc:sldLayoutMkLst>
        </pc:sldLayoutChg>
        <pc:sldLayoutChg chg="del">
          <pc:chgData name="Gloria Thompson" userId="dce18de3-d652-4eb7-bb6d-4b39253cd399" providerId="ADAL" clId="{D6C0D20A-E94F-9D4E-BF37-CC98F6378FB3}" dt="2020-11-25T00:41:45.220" v="26" actId="2696"/>
          <pc:sldLayoutMkLst>
            <pc:docMk/>
            <pc:sldMasterMk cId="0" sldId="2147483648"/>
            <pc:sldLayoutMk cId="0" sldId="2147483665"/>
          </pc:sldLayoutMkLst>
        </pc:sldLayoutChg>
        <pc:sldLayoutChg chg="del">
          <pc:chgData name="Gloria Thompson" userId="dce18de3-d652-4eb7-bb6d-4b39253cd399" providerId="ADAL" clId="{D6C0D20A-E94F-9D4E-BF37-CC98F6378FB3}" dt="2020-11-25T00:41:45.201" v="23" actId="2696"/>
          <pc:sldLayoutMkLst>
            <pc:docMk/>
            <pc:sldMasterMk cId="0" sldId="2147483648"/>
            <pc:sldLayoutMk cId="0" sldId="2147483666"/>
          </pc:sldLayoutMkLst>
        </pc:sldLayoutChg>
        <pc:sldLayoutChg chg="del">
          <pc:chgData name="Gloria Thompson" userId="dce18de3-d652-4eb7-bb6d-4b39253cd399" providerId="ADAL" clId="{D6C0D20A-E94F-9D4E-BF37-CC98F6378FB3}" dt="2020-11-25T00:41:45.232" v="31" actId="2696"/>
          <pc:sldLayoutMkLst>
            <pc:docMk/>
            <pc:sldMasterMk cId="0" sldId="2147483648"/>
            <pc:sldLayoutMk cId="0" sldId="2147483667"/>
          </pc:sldLayoutMkLst>
        </pc:sldLayoutChg>
        <pc:sldLayoutChg chg="del">
          <pc:chgData name="Gloria Thompson" userId="dce18de3-d652-4eb7-bb6d-4b39253cd399" providerId="ADAL" clId="{D6C0D20A-E94F-9D4E-BF37-CC98F6378FB3}" dt="2020-11-25T00:41:45.238" v="33" actId="2696"/>
          <pc:sldLayoutMkLst>
            <pc:docMk/>
            <pc:sldMasterMk cId="0" sldId="2147483648"/>
            <pc:sldLayoutMk cId="0" sldId="2147483668"/>
          </pc:sldLayoutMkLst>
        </pc:sldLayoutChg>
        <pc:sldLayoutChg chg="del">
          <pc:chgData name="Gloria Thompson" userId="dce18de3-d652-4eb7-bb6d-4b39253cd399" providerId="ADAL" clId="{D6C0D20A-E94F-9D4E-BF37-CC98F6378FB3}" dt="2020-11-25T00:41:45.235" v="32" actId="2696"/>
          <pc:sldLayoutMkLst>
            <pc:docMk/>
            <pc:sldMasterMk cId="0" sldId="2147483648"/>
            <pc:sldLayoutMk cId="0" sldId="2147483669"/>
          </pc:sldLayoutMkLst>
        </pc:sldLayoutChg>
        <pc:sldLayoutChg chg="del">
          <pc:chgData name="Gloria Thompson" userId="dce18de3-d652-4eb7-bb6d-4b39253cd399" providerId="ADAL" clId="{D6C0D20A-E94F-9D4E-BF37-CC98F6378FB3}" dt="2020-11-25T00:41:45.229" v="30" actId="2696"/>
          <pc:sldLayoutMkLst>
            <pc:docMk/>
            <pc:sldMasterMk cId="0" sldId="2147483648"/>
            <pc:sldLayoutMk cId="0" sldId="2147483671"/>
          </pc:sldLayoutMkLst>
        </pc:sldLayoutChg>
        <pc:sldLayoutChg chg="del">
          <pc:chgData name="Gloria Thompson" userId="dce18de3-d652-4eb7-bb6d-4b39253cd399" providerId="ADAL" clId="{D6C0D20A-E94F-9D4E-BF37-CC98F6378FB3}" dt="2020-11-25T00:41:45.252" v="37" actId="2696"/>
          <pc:sldLayoutMkLst>
            <pc:docMk/>
            <pc:sldMasterMk cId="0" sldId="2147483648"/>
            <pc:sldLayoutMk cId="0" sldId="2147483672"/>
          </pc:sldLayoutMkLst>
        </pc:sldLayoutChg>
        <pc:sldLayoutChg chg="del">
          <pc:chgData name="Gloria Thompson" userId="dce18de3-d652-4eb7-bb6d-4b39253cd399" providerId="ADAL" clId="{D6C0D20A-E94F-9D4E-BF37-CC98F6378FB3}" dt="2020-11-25T00:41:45.239" v="34" actId="2696"/>
          <pc:sldLayoutMkLst>
            <pc:docMk/>
            <pc:sldMasterMk cId="0" sldId="2147483648"/>
            <pc:sldLayoutMk cId="0" sldId="2147483673"/>
          </pc:sldLayoutMkLst>
        </pc:sldLayoutChg>
        <pc:sldLayoutChg chg="del">
          <pc:chgData name="Gloria Thompson" userId="dce18de3-d652-4eb7-bb6d-4b39253cd399" providerId="ADAL" clId="{D6C0D20A-E94F-9D4E-BF37-CC98F6378FB3}" dt="2020-11-25T00:41:45.250" v="36" actId="2696"/>
          <pc:sldLayoutMkLst>
            <pc:docMk/>
            <pc:sldMasterMk cId="0" sldId="2147483648"/>
            <pc:sldLayoutMk cId="0" sldId="2147483674"/>
          </pc:sldLayoutMkLst>
        </pc:sldLayoutChg>
        <pc:sldLayoutChg chg="del">
          <pc:chgData name="Gloria Thompson" userId="dce18de3-d652-4eb7-bb6d-4b39253cd399" providerId="ADAL" clId="{D6C0D20A-E94F-9D4E-BF37-CC98F6378FB3}" dt="2020-11-25T00:41:45.197" v="22" actId="2696"/>
          <pc:sldLayoutMkLst>
            <pc:docMk/>
            <pc:sldMasterMk cId="0" sldId="2147483648"/>
            <pc:sldLayoutMk cId="0" sldId="2147483675"/>
          </pc:sldLayoutMkLst>
        </pc:sldLayoutChg>
        <pc:sldLayoutChg chg="del">
          <pc:chgData name="Gloria Thompson" userId="dce18de3-d652-4eb7-bb6d-4b39253cd399" providerId="ADAL" clId="{D6C0D20A-E94F-9D4E-BF37-CC98F6378FB3}" dt="2020-11-25T00:41:45.191" v="20" actId="2696"/>
          <pc:sldLayoutMkLst>
            <pc:docMk/>
            <pc:sldMasterMk cId="0" sldId="2147483648"/>
            <pc:sldLayoutMk cId="0" sldId="2147483676"/>
          </pc:sldLayoutMkLst>
        </pc:sldLayoutChg>
        <pc:sldLayoutChg chg="del">
          <pc:chgData name="Gloria Thompson" userId="dce18de3-d652-4eb7-bb6d-4b39253cd399" providerId="ADAL" clId="{D6C0D20A-E94F-9D4E-BF37-CC98F6378FB3}" dt="2020-11-25T00:41:45.227" v="29" actId="2696"/>
          <pc:sldLayoutMkLst>
            <pc:docMk/>
            <pc:sldMasterMk cId="0" sldId="2147483648"/>
            <pc:sldLayoutMk cId="4222027878" sldId="214748367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F8C-2E4F-AA51-42E4A06F179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8C-2E4F-AA51-42E4A06F1799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F8C-2E4F-AA51-42E4A06F1799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</c:v>
                </c:pt>
                <c:pt idx="1">
                  <c:v>33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8C-2E4F-AA51-42E4A06F17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9T15:47:11.187" idx="1">
    <p:pos x="7676" y="0"/>
    <p:text>[@Erica Lopez] is grapefruit considered sour?? or sweet?? The ones I get are always sour. If so we need to swap out.
</p:text>
    <p:extLst>
      <p:ext uri="{C676402C-5697-4E1C-873F-D02D1690AC5C}">
        <p15:threadingInfo xmlns:p15="http://schemas.microsoft.com/office/powerpoint/2012/main" timeZoneBias="420"/>
      </p:ext>
    </p:extLst>
  </p:cm>
  <p:cm authorId="1" dt="2020-10-19T15:56:27.235" idx="3">
    <p:pos x="7676" y="96"/>
    <p:text>Just saw on lesson 3 we say grapefruit is sour, lets swap it out
</p:text>
    <p:extLst>
      <p:ext uri="{C676402C-5697-4E1C-873F-D02D1690AC5C}">
        <p15:threadingInfo xmlns:p15="http://schemas.microsoft.com/office/powerpoint/2012/main" timeZoneBias="420">
          <p15:parentCm authorId="1" idx="1"/>
        </p15:threadingInfo>
      </p:ext>
    </p:extLst>
  </p:cm>
  <p:cm authorId="3" dt="2020-10-20T16:19:15.837" idx="5">
    <p:pos x="7676" y="192"/>
    <p:text>[@Melissa McFarlin] yes some other fresh greens or fruit - avocado, mangos?
</p:text>
    <p:extLst>
      <p:ext uri="{C676402C-5697-4E1C-873F-D02D1690AC5C}">
        <p15:threadingInfo xmlns:p15="http://schemas.microsoft.com/office/powerpoint/2012/main" timeZoneBias="420">
          <p15:parentCm authorId="1" idx="1"/>
        </p15:threadingInfo>
      </p:ext>
    </p:extLst>
  </p:cm>
  <p:cm authorId="2" dt="2020-10-27T18:26:30.272" idx="6">
    <p:pos x="7676" y="288"/>
    <p:text>Mango it is!!</p:text>
    <p:extLst>
      <p:ext uri="{C676402C-5697-4E1C-873F-D02D1690AC5C}">
        <p15:threadingInfo xmlns:p15="http://schemas.microsoft.com/office/powerpoint/2012/main" timeZoneBias="420">
          <p15:parentCm authorId="1" idx="1"/>
        </p15:threadingInfo>
      </p:ext>
    </p:extLst>
  </p:cm>
  <p:cm authorId="3" dt="2020-10-28T11:24:13.942" idx="11">
    <p:pos x="7676" y="384"/>
    <p:text>Yay!
</p:text>
    <p:extLst>
      <p:ext uri="{C676402C-5697-4E1C-873F-D02D1690AC5C}">
        <p15:threadingInfo xmlns:p15="http://schemas.microsoft.com/office/powerpoint/2012/main" timeZoneBias="420">
          <p15:parentCm authorId="1" idx="1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1999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8274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8356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5462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2473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9131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801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475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5504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0328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730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2465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212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 Slide" userDrawn="1">
  <p:cSld name="Bullet Points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84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2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"/>
          <p:cNvSpPr txBox="1">
            <a:spLocks noGrp="1"/>
          </p:cNvSpPr>
          <p:nvPr>
            <p:ph type="body" idx="4294967295"/>
          </p:nvPr>
        </p:nvSpPr>
        <p:spPr>
          <a:xfrm>
            <a:off x="620713" y="2529390"/>
            <a:ext cx="4390663" cy="272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3846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en-US">
                <a:solidFill>
                  <a:schemeClr val="bg1"/>
                </a:solidFill>
              </a:rPr>
              <a:t>Your name, Instructor title</a:t>
            </a:r>
          </a:p>
        </p:txBody>
      </p:sp>
      <p:sp>
        <p:nvSpPr>
          <p:cNvPr id="7" name="Google Shape;243;p1">
            <a:extLst>
              <a:ext uri="{FF2B5EF4-FFF2-40B4-BE49-F238E27FC236}">
                <a16:creationId xmlns:a16="http://schemas.microsoft.com/office/drawing/2014/main" id="{A7271FEF-AC97-A540-B376-B6851E056722}"/>
              </a:ext>
            </a:extLst>
          </p:cNvPr>
          <p:cNvSpPr txBox="1">
            <a:spLocks/>
          </p:cNvSpPr>
          <p:nvPr/>
        </p:nvSpPr>
        <p:spPr>
          <a:xfrm>
            <a:off x="1912106" y="1533831"/>
            <a:ext cx="8367787" cy="132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2800"/>
            </a:pPr>
            <a:r>
              <a:rPr lang="en-US" sz="24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Health: Ayurvedic Lifestyle</a:t>
            </a:r>
          </a:p>
          <a:p>
            <a:pPr algn="ctr">
              <a:buClr>
                <a:schemeClr val="dk1"/>
              </a:buClr>
              <a:buSzPts val="2800"/>
            </a:pPr>
            <a:r>
              <a:rPr lang="en-US" sz="24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Ayurvedic Daily Routines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Google Shape;244;p1">
            <a:extLst>
              <a:ext uri="{FF2B5EF4-FFF2-40B4-BE49-F238E27FC236}">
                <a16:creationId xmlns:a16="http://schemas.microsoft.com/office/drawing/2014/main" id="{D05A7DE9-8FAF-3245-BD05-E9DB0A60A799}"/>
              </a:ext>
            </a:extLst>
          </p:cNvPr>
          <p:cNvSpPr txBox="1">
            <a:spLocks/>
          </p:cNvSpPr>
          <p:nvPr/>
        </p:nvSpPr>
        <p:spPr>
          <a:xfrm>
            <a:off x="4726377" y="3571433"/>
            <a:ext cx="2739243" cy="61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300"/>
            </a:pPr>
            <a:r>
              <a:rPr lang="en-US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name</a:t>
            </a:r>
          </a:p>
          <a:p>
            <a:pPr algn="ctr">
              <a:buClr>
                <a:schemeClr val="dk1"/>
              </a:buClr>
              <a:buSzPts val="1300"/>
            </a:pPr>
            <a:r>
              <a:rPr lang="en-US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Instructor Title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"/>
          <p:cNvSpPr txBox="1"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Vata</a:t>
            </a: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Season Routine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620713" y="1728482"/>
            <a:ext cx="4647973" cy="3747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Vata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balancing techniques to counter the effects of seasonal influences: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Favor warm food and drinks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Favor sweet, sour, salty tastes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 pungent, bitter and astringent tastes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Hydrate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 dry or raw foods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Stay warm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Grounding practice</a:t>
            </a:r>
          </a:p>
        </p:txBody>
      </p:sp>
    </p:spTree>
    <p:extLst>
      <p:ext uri="{BB962C8B-B14F-4D97-AF65-F5344CB8AC3E}">
        <p14:creationId xmlns:p14="http://schemas.microsoft.com/office/powerpoint/2010/main" val="1495374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620714" y="1728483"/>
            <a:ext cx="4390663" cy="272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1" indent="0">
              <a:lnSpc>
                <a:spcPct val="120000"/>
              </a:lnSpc>
              <a:spcBef>
                <a:spcPts val="1000"/>
              </a:spcBef>
              <a:buNone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Pitta balancing techniques to counter the effects of seasonal influences: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Favor cooling foods and drinks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Favor sweet, bitter and astringent tastes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 sour, salty and pungent tastes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Avoid overheating when exercising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cooling aromas</a:t>
            </a:r>
          </a:p>
        </p:txBody>
      </p:sp>
      <p:sp>
        <p:nvSpPr>
          <p:cNvPr id="9" name="Google Shape;490;p18">
            <a:extLst>
              <a:ext uri="{FF2B5EF4-FFF2-40B4-BE49-F238E27FC236}">
                <a16:creationId xmlns:a16="http://schemas.microsoft.com/office/drawing/2014/main" id="{F2217824-D0CE-9247-A8EA-EB413DF5B5B0}"/>
              </a:ext>
            </a:extLst>
          </p:cNvPr>
          <p:cNvSpPr txBox="1">
            <a:spLocks/>
          </p:cNvSpPr>
          <p:nvPr/>
        </p:nvSpPr>
        <p:spPr>
          <a:xfrm>
            <a:off x="620714" y="1003733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buClr>
                <a:schemeClr val="dk1"/>
              </a:buClr>
              <a:buSzPts val="2500"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Pitta Season Routine</a:t>
            </a:r>
          </a:p>
        </p:txBody>
      </p:sp>
    </p:spTree>
    <p:extLst>
      <p:ext uri="{BB962C8B-B14F-4D97-AF65-F5344CB8AC3E}">
        <p14:creationId xmlns:p14="http://schemas.microsoft.com/office/powerpoint/2010/main" val="977924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620714" y="1728483"/>
            <a:ext cx="4390663" cy="272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1" indent="0">
              <a:lnSpc>
                <a:spcPct val="120000"/>
              </a:lnSpc>
              <a:spcBef>
                <a:spcPts val="1000"/>
              </a:spcBef>
              <a:buNone/>
            </a:pP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Kapha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balancing techniques to counter the effects of seasonal influences: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Favor a lighter diet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Favor warm foods and drinks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 more pungent, bitter, astringent tastes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Enlivening exercises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Cleanse</a:t>
            </a:r>
          </a:p>
          <a:p>
            <a:pPr marL="457200" lvl="1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Dress to stay warm</a:t>
            </a:r>
          </a:p>
        </p:txBody>
      </p:sp>
      <p:sp>
        <p:nvSpPr>
          <p:cNvPr id="8" name="Google Shape;490;p18">
            <a:extLst>
              <a:ext uri="{FF2B5EF4-FFF2-40B4-BE49-F238E27FC236}">
                <a16:creationId xmlns:a16="http://schemas.microsoft.com/office/drawing/2014/main" id="{3023FFCE-77E7-1C45-A2ED-1B60691CCD2C}"/>
              </a:ext>
            </a:extLst>
          </p:cNvPr>
          <p:cNvSpPr txBox="1">
            <a:spLocks/>
          </p:cNvSpPr>
          <p:nvPr/>
        </p:nvSpPr>
        <p:spPr>
          <a:xfrm>
            <a:off x="620714" y="1003733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buClr>
                <a:schemeClr val="dk1"/>
              </a:buClr>
              <a:buSzPts val="2500"/>
            </a:pPr>
            <a:r>
              <a:rPr lang="en-US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Kapha</a:t>
            </a: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Season Routine</a:t>
            </a:r>
          </a:p>
        </p:txBody>
      </p:sp>
    </p:spTree>
    <p:extLst>
      <p:ext uri="{BB962C8B-B14F-4D97-AF65-F5344CB8AC3E}">
        <p14:creationId xmlns:p14="http://schemas.microsoft.com/office/powerpoint/2010/main" val="3625529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"/>
          <p:cNvSpPr txBox="1"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Times of Change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620714" y="1728483"/>
            <a:ext cx="4390663" cy="272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Simplify your diet during times of transformation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Occasional fasting can be a useful tool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Nourish yourself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Cultivate peace and clarity by releasing negative emotions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Journal</a:t>
            </a:r>
          </a:p>
        </p:txBody>
      </p:sp>
    </p:spTree>
    <p:extLst>
      <p:ext uri="{BB962C8B-B14F-4D97-AF65-F5344CB8AC3E}">
        <p14:creationId xmlns:p14="http://schemas.microsoft.com/office/powerpoint/2010/main" val="2974110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"/>
          <p:cNvSpPr txBox="1"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Enhancing Life Force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620713" y="1728483"/>
            <a:ext cx="5943373" cy="272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Gaze into the night sky (Space)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Walk in abundant vegetation, ideally at dusk and dawn (Air)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Allow the light and warmth of the sun to permeate you (Fire)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Walk along natural bodies of water (Water)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Walk barefoot on natural earth (Earth)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Font typeface="Times" pitchFamily="-16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Pranayama practices</a:t>
            </a:r>
          </a:p>
        </p:txBody>
      </p:sp>
    </p:spTree>
    <p:extLst>
      <p:ext uri="{BB962C8B-B14F-4D97-AF65-F5344CB8AC3E}">
        <p14:creationId xmlns:p14="http://schemas.microsoft.com/office/powerpoint/2010/main" val="570976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FF65A-F2C5-AF40-B3D0-5023757514C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Mindful Movement - Exercise</a:t>
            </a:r>
          </a:p>
        </p:txBody>
      </p:sp>
      <p:sp>
        <p:nvSpPr>
          <p:cNvPr id="20" name="Google Shape;256;p3">
            <a:extLst>
              <a:ext uri="{FF2B5EF4-FFF2-40B4-BE49-F238E27FC236}">
                <a16:creationId xmlns:a16="http://schemas.microsoft.com/office/drawing/2014/main" id="{A1C34FB1-A37C-F645-A663-0A32F0782649}"/>
              </a:ext>
            </a:extLst>
          </p:cNvPr>
          <p:cNvSpPr txBox="1"/>
          <p:nvPr/>
        </p:nvSpPr>
        <p:spPr>
          <a:xfrm>
            <a:off x="620714" y="1680534"/>
            <a:ext cx="8949183" cy="48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Essential components of a complete fitness program:</a:t>
            </a:r>
          </a:p>
        </p:txBody>
      </p:sp>
      <p:sp>
        <p:nvSpPr>
          <p:cNvPr id="14" name="Google Shape;334;p9">
            <a:extLst>
              <a:ext uri="{FF2B5EF4-FFF2-40B4-BE49-F238E27FC236}">
                <a16:creationId xmlns:a16="http://schemas.microsoft.com/office/drawing/2014/main" id="{DA559138-E6CE-F949-9983-127D50A3E0A6}"/>
              </a:ext>
            </a:extLst>
          </p:cNvPr>
          <p:cNvSpPr txBox="1"/>
          <p:nvPr/>
        </p:nvSpPr>
        <p:spPr>
          <a:xfrm>
            <a:off x="1699298" y="4805995"/>
            <a:ext cx="1265418" cy="35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Flexibility</a:t>
            </a:r>
            <a:endParaRPr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Google Shape;335;p9">
            <a:extLst>
              <a:ext uri="{FF2B5EF4-FFF2-40B4-BE49-F238E27FC236}">
                <a16:creationId xmlns:a16="http://schemas.microsoft.com/office/drawing/2014/main" id="{C94EFC4E-1243-364D-B5B6-995981F2A369}"/>
              </a:ext>
            </a:extLst>
          </p:cNvPr>
          <p:cNvSpPr txBox="1"/>
          <p:nvPr/>
        </p:nvSpPr>
        <p:spPr>
          <a:xfrm>
            <a:off x="5575941" y="4810222"/>
            <a:ext cx="1293451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Strength</a:t>
            </a:r>
            <a:endParaRPr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Google Shape;336;p9">
            <a:extLst>
              <a:ext uri="{FF2B5EF4-FFF2-40B4-BE49-F238E27FC236}">
                <a16:creationId xmlns:a16="http://schemas.microsoft.com/office/drawing/2014/main" id="{74924E6C-A01D-9941-8669-6D7B08B3A0F1}"/>
              </a:ext>
            </a:extLst>
          </p:cNvPr>
          <p:cNvSpPr txBox="1"/>
          <p:nvPr/>
        </p:nvSpPr>
        <p:spPr>
          <a:xfrm>
            <a:off x="9115782" y="4805995"/>
            <a:ext cx="1474862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Cardio</a:t>
            </a:r>
            <a:endParaRPr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5FAB019-BB0B-9948-A101-885E928A6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1" t="12886" r="17665" b="1216"/>
          <a:stretch/>
        </p:blipFill>
        <p:spPr>
          <a:xfrm>
            <a:off x="1391828" y="2688232"/>
            <a:ext cx="1893918" cy="188603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A86C20-67DF-164E-BB44-54FF851C19C3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810" t="416" r="29578" b="-416"/>
          <a:stretch/>
        </p:blipFill>
        <p:spPr>
          <a:xfrm>
            <a:off x="5262277" y="2680353"/>
            <a:ext cx="1920778" cy="1893917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98D579-4EB5-BF47-9535-9205A82219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35" t="1" r="17930" b="6074"/>
          <a:stretch/>
        </p:blipFill>
        <p:spPr>
          <a:xfrm>
            <a:off x="8906253" y="2672474"/>
            <a:ext cx="1893919" cy="1901796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24528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"/>
          <p:cNvSpPr txBox="1"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Vata</a:t>
            </a: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Balancing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620713" y="1728483"/>
            <a:ext cx="4390663" cy="272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Tai chi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Yoga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Walking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Short hikes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Light bicycling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407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"/>
          <p:cNvSpPr txBox="1"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Pitta Balancing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620713" y="1728483"/>
            <a:ext cx="4390663" cy="272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Brisk walking or jogging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Swimming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Biking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Snowboarding or skiing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Outdoor activities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Avoid overheating and avoid being overly competitive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82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"/>
          <p:cNvSpPr txBox="1"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Kapha</a:t>
            </a: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Balancing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620713" y="1728483"/>
            <a:ext cx="5562373" cy="272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Enjoy vigorous and longer workouts and movements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Running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Cardio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Dance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Rowing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Active yoga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Weight training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05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21;p21">
            <a:extLst>
              <a:ext uri="{FF2B5EF4-FFF2-40B4-BE49-F238E27FC236}">
                <a16:creationId xmlns:a16="http://schemas.microsoft.com/office/drawing/2014/main" id="{A0D06875-B972-234F-987D-25821158BB34}"/>
              </a:ext>
            </a:extLst>
          </p:cNvPr>
          <p:cNvSpPr txBox="1">
            <a:spLocks/>
          </p:cNvSpPr>
          <p:nvPr/>
        </p:nvSpPr>
        <p:spPr>
          <a:xfrm>
            <a:off x="609600" y="1017949"/>
            <a:ext cx="4876800" cy="72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buClr>
                <a:schemeClr val="dk1"/>
              </a:buClr>
              <a:buSzPts val="2500"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Enlivening Health</a:t>
            </a:r>
          </a:p>
        </p:txBody>
      </p:sp>
      <p:sp>
        <p:nvSpPr>
          <p:cNvPr id="8" name="Google Shape;508;p19">
            <a:extLst>
              <a:ext uri="{FF2B5EF4-FFF2-40B4-BE49-F238E27FC236}">
                <a16:creationId xmlns:a16="http://schemas.microsoft.com/office/drawing/2014/main" id="{D4E38432-23F1-0E4D-B8BA-08E421FC36E6}"/>
              </a:ext>
            </a:extLst>
          </p:cNvPr>
          <p:cNvSpPr txBox="1">
            <a:spLocks/>
          </p:cNvSpPr>
          <p:nvPr/>
        </p:nvSpPr>
        <p:spPr>
          <a:xfrm>
            <a:off x="609600" y="1743436"/>
            <a:ext cx="4876800" cy="24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rgbClr val="2F2F2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ormorant Garamond"/>
              </a:rPr>
              <a:t>Integrate the optimal daily routines.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rgbClr val="2F2F2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ormorant Garamond"/>
              </a:rPr>
              <a:t>Stay in harmony with the changing seasons.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rgbClr val="2F2F2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ormorant Garamond"/>
              </a:rPr>
              <a:t>As you begin to practice Ayurvedic lifestyle, observe how these daily practices will help you cultivate a lifestyle to support your physical, emotional, and spiritual well-being.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FEB64-FFC7-4A45-960F-6E94F1A1613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Creating a Healthy Daily Routine</a:t>
            </a:r>
          </a:p>
        </p:txBody>
      </p:sp>
      <p:sp>
        <p:nvSpPr>
          <p:cNvPr id="9" name="Google Shape;256;p3">
            <a:extLst>
              <a:ext uri="{FF2B5EF4-FFF2-40B4-BE49-F238E27FC236}">
                <a16:creationId xmlns:a16="http://schemas.microsoft.com/office/drawing/2014/main" id="{839D72F3-381B-3F47-8083-26D739862A7E}"/>
              </a:ext>
            </a:extLst>
          </p:cNvPr>
          <p:cNvSpPr txBox="1"/>
          <p:nvPr/>
        </p:nvSpPr>
        <p:spPr>
          <a:xfrm>
            <a:off x="609600" y="1728483"/>
            <a:ext cx="5088964" cy="291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Align yourself with nature’s rhythms to facilitate the body’s natural processes of digestion, detoxification, and healing</a:t>
            </a: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Maximize health and longevity with periods of activity, including mindful movement, and periods of rest, including a healthy sleep routine</a:t>
            </a:r>
          </a:p>
        </p:txBody>
      </p:sp>
    </p:spTree>
    <p:extLst>
      <p:ext uri="{BB962C8B-B14F-4D97-AF65-F5344CB8AC3E}">
        <p14:creationId xmlns:p14="http://schemas.microsoft.com/office/powerpoint/2010/main" val="3572417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"/>
          <p:cNvSpPr txBox="1"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Rhythms of Nature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40D964-B114-0649-B826-81482913BE6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713" y="1804641"/>
            <a:ext cx="5633783" cy="3324877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Nature moves and flows in patterns of rest and activity</a:t>
            </a:r>
          </a:p>
          <a:p>
            <a:pPr marL="457200" indent="-2286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Circadian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24-hour cycle of night and day</a:t>
            </a:r>
          </a:p>
          <a:p>
            <a:pPr marL="457200" indent="-2286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Seasonal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12-month cycle of the earth around the sun</a:t>
            </a:r>
          </a:p>
          <a:p>
            <a:pPr marL="457200" indent="-2286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Lunar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Monthly cycle of the moon around the earth</a:t>
            </a:r>
          </a:p>
          <a:p>
            <a:pPr marL="457200" indent="-22860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Tidal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Gravitational influence of the moon on water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"/>
          <p:cNvSpPr txBox="1">
            <a:spLocks noGrp="1"/>
          </p:cNvSpPr>
          <p:nvPr>
            <p:ph type="body" idx="4294967295"/>
          </p:nvPr>
        </p:nvSpPr>
        <p:spPr>
          <a:xfrm>
            <a:off x="620714" y="1003733"/>
            <a:ext cx="1492898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Circadian Rhythm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620713" y="1728483"/>
            <a:ext cx="6516359" cy="272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None/>
              <a:tabLst>
                <a:tab pos="2281238" algn="l"/>
              </a:tabLst>
            </a:pPr>
            <a:r>
              <a:rPr lang="en-US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Vata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2am – 6am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Fresh, awaking, rising: 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Meditate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None/>
              <a:tabLst>
                <a:tab pos="2281238" algn="l"/>
              </a:tabLst>
            </a:pPr>
            <a:r>
              <a:rPr lang="en-US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Kapha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6am – 10am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Slowing, early activity: 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Exercise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None/>
              <a:tabLst>
                <a:tab pos="2281238" algn="l"/>
              </a:tabLst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Pitta: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10am – 2pm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Hotter, largest meal, less activity: 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Agni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None/>
              <a:tabLst>
                <a:tab pos="2281238" algn="l"/>
              </a:tabLst>
            </a:pPr>
            <a:r>
              <a:rPr lang="en-US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Vata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2pm – 6pm 	Creative, productive, energy: 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Meditate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None/>
              <a:tabLst>
                <a:tab pos="2281238" algn="l"/>
              </a:tabLst>
            </a:pPr>
            <a:r>
              <a:rPr lang="en-US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Kapha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6pm – 10pm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Slowdown, relaxing activities: 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Bedtime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None/>
              <a:tabLst>
                <a:tab pos="2281238" algn="l"/>
              </a:tabLst>
            </a:pP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Pitta: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10pm – 2am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Detoxification, deep sleep: </a:t>
            </a:r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Agni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1D85B9A-0EB1-774D-9C27-C5D946465A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755129"/>
              </p:ext>
            </p:extLst>
          </p:nvPr>
        </p:nvGraphicFramePr>
        <p:xfrm>
          <a:off x="6934054" y="1487482"/>
          <a:ext cx="4208378" cy="413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4284CBB-395C-D646-83B2-1D8E25C26CB7}"/>
              </a:ext>
            </a:extLst>
          </p:cNvPr>
          <p:cNvSpPr txBox="1"/>
          <p:nvPr/>
        </p:nvSpPr>
        <p:spPr>
          <a:xfrm>
            <a:off x="6890968" y="2238339"/>
            <a:ext cx="476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F4664B-A519-1E4C-8B0A-988846670DC7}"/>
              </a:ext>
            </a:extLst>
          </p:cNvPr>
          <p:cNvSpPr txBox="1"/>
          <p:nvPr/>
        </p:nvSpPr>
        <p:spPr>
          <a:xfrm>
            <a:off x="8909214" y="5589202"/>
            <a:ext cx="330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5FFEA-BC81-A04C-B11C-00D9E874711E}"/>
              </a:ext>
            </a:extLst>
          </p:cNvPr>
          <p:cNvSpPr txBox="1"/>
          <p:nvPr/>
        </p:nvSpPr>
        <p:spPr>
          <a:xfrm>
            <a:off x="10738459" y="2238338"/>
            <a:ext cx="330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49EBF-267A-2842-865E-C9DCAB4A967E}"/>
              </a:ext>
            </a:extLst>
          </p:cNvPr>
          <p:cNvSpPr txBox="1"/>
          <p:nvPr/>
        </p:nvSpPr>
        <p:spPr>
          <a:xfrm>
            <a:off x="8673400" y="2361878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B057C-F067-684B-8B81-F650BA2C1A08}"/>
              </a:ext>
            </a:extLst>
          </p:cNvPr>
          <p:cNvSpPr txBox="1"/>
          <p:nvPr/>
        </p:nvSpPr>
        <p:spPr>
          <a:xfrm>
            <a:off x="7712929" y="3870240"/>
            <a:ext cx="909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Kapha</a:t>
            </a:r>
            <a:endParaRPr lang="en-US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58CAB-2428-5043-B5AC-4A240832BEE1}"/>
              </a:ext>
            </a:extLst>
          </p:cNvPr>
          <p:cNvSpPr txBox="1"/>
          <p:nvPr/>
        </p:nvSpPr>
        <p:spPr>
          <a:xfrm>
            <a:off x="9596036" y="3870240"/>
            <a:ext cx="710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Vata</a:t>
            </a:r>
            <a:endParaRPr lang="en-US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44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"/>
          <p:cNvSpPr txBox="1"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Optimal Morning Routine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620713" y="1728483"/>
            <a:ext cx="4920116" cy="423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Awaken without alarm clock: approximately 6am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Drink a glass of warm water 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Empty bowels/bladder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Brush teeth/clean tongue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Oil pulling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Cleanse nasal passage with </a:t>
            </a: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neti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and </a:t>
            </a: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nasya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Perform flexibility exercises/mindful movements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Meditate and practice pranayama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Oil massage/bathe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 breakfast with awareness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Perform morning work/activity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80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"/>
          <p:cNvSpPr txBox="1"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Optimal Afternoon Routine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620713" y="1728483"/>
            <a:ext cx="4920116" cy="272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 lunch (largest meal of the day): 12pm-1pm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Sit quietly for five minutes after eating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Walk for 5-15 minutes to aid digestion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Perform afternoon work/activity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Meditation and pranayama in late afternoon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2632075" algn="l"/>
              </a:tabLst>
            </a:pP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88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"/>
          <p:cNvSpPr txBox="1"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Optimal Evening Routine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620713" y="1728482"/>
            <a:ext cx="5812744" cy="3083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light dinner at least two hours before bedtime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Sit quietly for five minutes after eating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Walk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5-15 minutes to aid digestion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Enjoy light activity in the evening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Minimize intense mental work and electronic stimulation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Aim to be in bed with the lights off by 10:30 pm</a:t>
            </a:r>
          </a:p>
        </p:txBody>
      </p:sp>
    </p:spTree>
    <p:extLst>
      <p:ext uri="{BB962C8B-B14F-4D97-AF65-F5344CB8AC3E}">
        <p14:creationId xmlns:p14="http://schemas.microsoft.com/office/powerpoint/2010/main" val="98408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"/>
          <p:cNvSpPr txBox="1"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Restful Sleep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" name="Google Shape;491;p18"/>
          <p:cNvSpPr txBox="1">
            <a:spLocks noGrp="1"/>
          </p:cNvSpPr>
          <p:nvPr>
            <p:ph type="body" idx="4294967295"/>
          </p:nvPr>
        </p:nvSpPr>
        <p:spPr>
          <a:xfrm>
            <a:off x="620713" y="1728483"/>
            <a:ext cx="5888944" cy="441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Aim for a 10:30pm bedtime with all lights and electronics off 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Practice calming pranayama and gentle yoga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Soothing self massage and warm bath with lavender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Avoid caffeine late in the day and alcohol in the evening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Drink herbal teas, such as chamomile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 inspirational/spiritual literature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Journal – download thoughts or events of the day. Write down what you are grateful for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Recapitulation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 inspirational or spiritual literature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Once in bed, close your eyes, tune into your body and breath and, easily fall asleep</a:t>
            </a:r>
          </a:p>
        </p:txBody>
      </p:sp>
    </p:spTree>
    <p:extLst>
      <p:ext uri="{BB962C8B-B14F-4D97-AF65-F5344CB8AC3E}">
        <p14:creationId xmlns:p14="http://schemas.microsoft.com/office/powerpoint/2010/main" val="1653415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FF65A-F2C5-AF40-B3D0-5023757514C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714" y="1003733"/>
            <a:ext cx="10059010" cy="724750"/>
          </a:xfrm>
          <a:prstGeom prst="rect">
            <a:avLst/>
          </a:prstGeom>
        </p:spPr>
        <p:txBody>
          <a:bodyPr/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Seasonal Cycles</a:t>
            </a:r>
          </a:p>
        </p:txBody>
      </p:sp>
      <p:sp>
        <p:nvSpPr>
          <p:cNvPr id="20" name="Google Shape;256;p3">
            <a:extLst>
              <a:ext uri="{FF2B5EF4-FFF2-40B4-BE49-F238E27FC236}">
                <a16:creationId xmlns:a16="http://schemas.microsoft.com/office/drawing/2014/main" id="{A1C34FB1-A37C-F645-A663-0A32F0782649}"/>
              </a:ext>
            </a:extLst>
          </p:cNvPr>
          <p:cNvSpPr txBox="1"/>
          <p:nvPr/>
        </p:nvSpPr>
        <p:spPr>
          <a:xfrm>
            <a:off x="609600" y="1680534"/>
            <a:ext cx="8949183" cy="48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30187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Seasonal influences may affect your level of balance.</a:t>
            </a:r>
          </a:p>
        </p:txBody>
      </p:sp>
      <p:sp>
        <p:nvSpPr>
          <p:cNvPr id="13" name="Google Shape;491;p18">
            <a:extLst>
              <a:ext uri="{FF2B5EF4-FFF2-40B4-BE49-F238E27FC236}">
                <a16:creationId xmlns:a16="http://schemas.microsoft.com/office/drawing/2014/main" id="{2BFD1AE3-0FC6-6544-BE85-F9C81B823262}"/>
              </a:ext>
            </a:extLst>
          </p:cNvPr>
          <p:cNvSpPr txBox="1">
            <a:spLocks/>
          </p:cNvSpPr>
          <p:nvPr/>
        </p:nvSpPr>
        <p:spPr>
          <a:xfrm>
            <a:off x="1570145" y="5129517"/>
            <a:ext cx="1523724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algn="ctr">
              <a:lnSpc>
                <a:spcPct val="120000"/>
              </a:lnSpc>
              <a:spcBef>
                <a:spcPts val="1000"/>
              </a:spcBef>
              <a:tabLst>
                <a:tab pos="2632075" algn="l"/>
              </a:tabLst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Late autumn through winter</a:t>
            </a:r>
            <a:endParaRPr lang="en-US" b="1" i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Google Shape;334;p9">
            <a:extLst>
              <a:ext uri="{FF2B5EF4-FFF2-40B4-BE49-F238E27FC236}">
                <a16:creationId xmlns:a16="http://schemas.microsoft.com/office/drawing/2014/main" id="{DA559138-E6CE-F949-9983-127D50A3E0A6}"/>
              </a:ext>
            </a:extLst>
          </p:cNvPr>
          <p:cNvSpPr txBox="1"/>
          <p:nvPr/>
        </p:nvSpPr>
        <p:spPr>
          <a:xfrm>
            <a:off x="1594577" y="4808109"/>
            <a:ext cx="1474861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Vata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 </a:t>
            </a:r>
            <a:r>
              <a:rPr lang="en-US" sz="1500" b="1" u="none" strike="noStrike" cap="non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Season</a:t>
            </a:r>
            <a:endParaRPr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Google Shape;335;p9">
            <a:extLst>
              <a:ext uri="{FF2B5EF4-FFF2-40B4-BE49-F238E27FC236}">
                <a16:creationId xmlns:a16="http://schemas.microsoft.com/office/drawing/2014/main" id="{C94EFC4E-1243-364D-B5B6-995981F2A369}"/>
              </a:ext>
            </a:extLst>
          </p:cNvPr>
          <p:cNvSpPr txBox="1"/>
          <p:nvPr/>
        </p:nvSpPr>
        <p:spPr>
          <a:xfrm>
            <a:off x="5485236" y="4810222"/>
            <a:ext cx="1474861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Pitta Season</a:t>
            </a:r>
            <a:endParaRPr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Google Shape;336;p9">
            <a:extLst>
              <a:ext uri="{FF2B5EF4-FFF2-40B4-BE49-F238E27FC236}">
                <a16:creationId xmlns:a16="http://schemas.microsoft.com/office/drawing/2014/main" id="{74924E6C-A01D-9941-8669-6D7B08B3A0F1}"/>
              </a:ext>
            </a:extLst>
          </p:cNvPr>
          <p:cNvSpPr txBox="1"/>
          <p:nvPr/>
        </p:nvSpPr>
        <p:spPr>
          <a:xfrm>
            <a:off x="9011018" y="4805995"/>
            <a:ext cx="1684391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Kapha</a:t>
            </a:r>
            <a:r>
              <a:rPr lang="en-US" sz="1500" b="1" i="0" u="none" strike="noStrike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Montserrat"/>
              </a:rPr>
              <a:t> Season</a:t>
            </a:r>
            <a:endParaRPr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Google Shape;491;p18">
            <a:extLst>
              <a:ext uri="{FF2B5EF4-FFF2-40B4-BE49-F238E27FC236}">
                <a16:creationId xmlns:a16="http://schemas.microsoft.com/office/drawing/2014/main" id="{99FBFA64-F5D0-5641-9225-16864B74B40C}"/>
              </a:ext>
            </a:extLst>
          </p:cNvPr>
          <p:cNvSpPr txBox="1">
            <a:spLocks/>
          </p:cNvSpPr>
          <p:nvPr/>
        </p:nvSpPr>
        <p:spPr>
          <a:xfrm>
            <a:off x="5270534" y="5129517"/>
            <a:ext cx="1904265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1" indent="0" algn="ctr">
              <a:buNone/>
              <a:tabLst>
                <a:tab pos="2632075" algn="l"/>
              </a:tabLst>
            </a:pPr>
            <a:r>
              <a:rPr lang="en-US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Midsummer through early autumn</a:t>
            </a:r>
            <a:endParaRPr lang="en-US" sz="1400" b="1" i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Google Shape;491;p18">
            <a:extLst>
              <a:ext uri="{FF2B5EF4-FFF2-40B4-BE49-F238E27FC236}">
                <a16:creationId xmlns:a16="http://schemas.microsoft.com/office/drawing/2014/main" id="{C3C59FAE-0303-554A-9C7E-B04691E4CFA0}"/>
              </a:ext>
            </a:extLst>
          </p:cNvPr>
          <p:cNvSpPr txBox="1">
            <a:spLocks/>
          </p:cNvSpPr>
          <p:nvPr/>
        </p:nvSpPr>
        <p:spPr>
          <a:xfrm>
            <a:off x="8903601" y="5129517"/>
            <a:ext cx="1899224" cy="72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1" indent="0" algn="ctr">
              <a:buNone/>
              <a:tabLst>
                <a:tab pos="2632075" algn="l"/>
              </a:tabLst>
            </a:pPr>
            <a:r>
              <a:rPr lang="en-US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Late winter, spring, </a:t>
            </a:r>
            <a:br>
              <a:rPr lang="en-US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early summer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5FAB019-BB0B-9948-A101-885E928A6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89" b="20912"/>
          <a:stretch/>
        </p:blipFill>
        <p:spPr>
          <a:xfrm>
            <a:off x="1385048" y="2676414"/>
            <a:ext cx="1893918" cy="188603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A86C20-67DF-164E-BB44-54FF851C19C3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24631" b="9541"/>
          <a:stretch/>
        </p:blipFill>
        <p:spPr>
          <a:xfrm>
            <a:off x="5262277" y="2672474"/>
            <a:ext cx="1920778" cy="1893917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98D579-4EB5-BF47-9535-9205A82219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05" r="16805"/>
          <a:stretch/>
        </p:blipFill>
        <p:spPr>
          <a:xfrm>
            <a:off x="8906254" y="2672474"/>
            <a:ext cx="1893919" cy="1901796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12444748"/>
      </p:ext>
    </p:extLst>
  </p:cSld>
  <p:clrMapOvr>
    <a:masterClrMapping/>
  </p:clrMapOvr>
</p:sld>
</file>

<file path=ppt/theme/theme1.xml><?xml version="1.0" encoding="utf-8"?>
<a:theme xmlns:a="http://schemas.openxmlformats.org/drawingml/2006/main" name="Sand Background">
  <a:themeElements>
    <a:clrScheme name="Chopra — Color Palette">
      <a:dk1>
        <a:srgbClr val="001432"/>
      </a:dk1>
      <a:lt1>
        <a:srgbClr val="FBF2DE"/>
      </a:lt1>
      <a:dk2>
        <a:srgbClr val="0E384D"/>
      </a:dk2>
      <a:lt2>
        <a:srgbClr val="D99C64"/>
      </a:lt2>
      <a:accent1>
        <a:srgbClr val="FFBE3C"/>
      </a:accent1>
      <a:accent2>
        <a:srgbClr val="F05938"/>
      </a:accent2>
      <a:accent3>
        <a:srgbClr val="3757B6"/>
      </a:accent3>
      <a:accent4>
        <a:srgbClr val="23C369"/>
      </a:accent4>
      <a:accent5>
        <a:srgbClr val="FFE1AA"/>
      </a:accent5>
      <a:accent6>
        <a:srgbClr val="5F5F7D"/>
      </a:accent6>
      <a:hlink>
        <a:srgbClr val="3757B6"/>
      </a:hlink>
      <a:folHlink>
        <a:srgbClr val="3757B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802D49B5740D469D38AB6840FDE84C" ma:contentTypeVersion="13" ma:contentTypeDescription="Create a new document." ma:contentTypeScope="" ma:versionID="4be96eb6382e89df67dd9bb765c89458">
  <xsd:schema xmlns:xsd="http://www.w3.org/2001/XMLSchema" xmlns:xs="http://www.w3.org/2001/XMLSchema" xmlns:p="http://schemas.microsoft.com/office/2006/metadata/properties" xmlns:ns2="b7f98f8c-b49e-4689-b1ce-99062819729e" xmlns:ns3="f3a96c08-e11d-479f-9467-1bfe71d1348f" targetNamespace="http://schemas.microsoft.com/office/2006/metadata/properties" ma:root="true" ma:fieldsID="34b266dd0300af46e44c77c31bc0d503" ns2:_="" ns3:_="">
    <xsd:import namespace="b7f98f8c-b49e-4689-b1ce-99062819729e"/>
    <xsd:import namespace="f3a96c08-e11d-479f-9467-1bfe71d134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f98f8c-b49e-4689-b1ce-9906281972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96c08-e11d-479f-9467-1bfe71d1348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a96c08-e11d-479f-9467-1bfe71d1348f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00654E-3B33-46A6-BBBC-5676ECC9200B}"/>
</file>

<file path=customXml/itemProps2.xml><?xml version="1.0" encoding="utf-8"?>
<ds:datastoreItem xmlns:ds="http://schemas.openxmlformats.org/officeDocument/2006/customXml" ds:itemID="{33E2C817-C159-479F-8DD0-531BBFBF1E98}">
  <ds:schemaRefs>
    <ds:schemaRef ds:uri="http://purl.org/dc/elements/1.1/"/>
    <ds:schemaRef ds:uri="f3a96c08-e11d-479f-9467-1bfe71d1348f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8c0a16a2-db29-46f2-a5d6-00d22a5a329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1B8E9BA-3AB9-47A8-A548-1774C1A90E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786</Words>
  <Application>Microsoft Macintosh PowerPoint</Application>
  <PresentationFormat>Widescreen</PresentationFormat>
  <Paragraphs>139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Times</vt:lpstr>
      <vt:lpstr>Calibri</vt:lpstr>
      <vt:lpstr>Arial</vt:lpstr>
      <vt:lpstr>Verdana</vt:lpstr>
      <vt:lpstr>Sand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Trevor Brown</dc:creator>
  <cp:lastModifiedBy>Gloria Thompson</cp:lastModifiedBy>
  <cp:revision>4</cp:revision>
  <dcterms:created xsi:type="dcterms:W3CDTF">2020-05-13T15:40:37Z</dcterms:created>
  <dcterms:modified xsi:type="dcterms:W3CDTF">2020-11-25T01:14:14Z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0x0101002B802D49B5740D469D38AB6840FDE84C</vt:lpwstr>
  </property>
  <property fmtid="{D5CDD505-2E9C-101B-9397-08002B2CF9AE}" pid="3" name="Order">
    <vt:r8>1407000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