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351" r:id="rId6"/>
    <p:sldId id="369" r:id="rId7"/>
    <p:sldId id="361" r:id="rId8"/>
    <p:sldId id="362" r:id="rId9"/>
    <p:sldId id="363" r:id="rId10"/>
    <p:sldId id="357" r:id="rId11"/>
    <p:sldId id="365" r:id="rId12"/>
    <p:sldId id="364" r:id="rId13"/>
    <p:sldId id="366" r:id="rId14"/>
    <p:sldId id="367" r:id="rId15"/>
    <p:sldId id="368" r:id="rId16"/>
    <p:sldId id="275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4" roundtripDataSignature="AMtx7mggMwEXhT0I/yUt7EGNmXAceNw2F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Lopez" initials="EL" lastIdx="4" clrIdx="0">
    <p:extLst>
      <p:ext uri="{19B8F6BF-5375-455C-9EA6-DF929625EA0E}">
        <p15:presenceInfo xmlns:p15="http://schemas.microsoft.com/office/powerpoint/2012/main" userId="S::erica@chopra.com::77db10bc-f015-4f1c-be4b-51862ffd412c" providerId="AD"/>
      </p:ext>
    </p:extLst>
  </p:cmAuthor>
  <p:cmAuthor id="2" name="Melissa McFarlin" initials="MM" lastIdx="2" clrIdx="1">
    <p:extLst>
      <p:ext uri="{19B8F6BF-5375-455C-9EA6-DF929625EA0E}">
        <p15:presenceInfo xmlns:p15="http://schemas.microsoft.com/office/powerpoint/2012/main" userId="S::melissa.mcfarlin@chopra.com::345ee029-51b2-4be8-be4d-80501cf911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0C25"/>
    <a:srgbClr val="FB8A2F"/>
    <a:srgbClr val="FB416D"/>
    <a:srgbClr val="FADB4D"/>
    <a:srgbClr val="9B603B"/>
    <a:srgbClr val="99D5E8"/>
    <a:srgbClr val="FDD4D5"/>
    <a:srgbClr val="88EADE"/>
    <a:srgbClr val="4AD4ED"/>
    <a:srgbClr val="478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EEC50D-E28E-2E4B-B68F-4989FEE5CC81}" v="7" dt="2020-11-25T00:34:22.727"/>
  </p1510:revLst>
</p1510:revInfo>
</file>

<file path=ppt/tableStyles.xml><?xml version="1.0" encoding="utf-8"?>
<a:tblStyleLst xmlns:a="http://schemas.openxmlformats.org/drawingml/2006/main" def="{14A56FEA-ED96-4430-BC69-151B3D8877FD}">
  <a:tblStyle styleId="{14A56FEA-ED96-4430-BC69-151B3D8877F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7"/>
          </a:solidFill>
        </a:fill>
      </a:tcStyle>
    </a:wholeTbl>
    <a:band1H>
      <a:tcTxStyle/>
      <a:tcStyle>
        <a:tcBdr/>
        <a:fill>
          <a:solidFill>
            <a:srgbClr val="FFE8C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8C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4"/>
    <p:restoredTop sz="94682"/>
  </p:normalViewPr>
  <p:slideViewPr>
    <p:cSldViewPr snapToGrid="0">
      <p:cViewPr varScale="1">
        <p:scale>
          <a:sx n="117" d="100"/>
          <a:sy n="117" d="100"/>
        </p:scale>
        <p:origin x="208" y="1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67" Type="http://schemas.openxmlformats.org/officeDocument/2006/relationships/viewProps" Target="viewProps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64" Type="http://customschemas.google.com/relationships/presentationmetadata" Target="metadata"/><Relationship Id="rId69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ia Thompson" userId="dce18de3-d652-4eb7-bb6d-4b39253cd399" providerId="ADAL" clId="{76EEC50D-E28E-2E4B-B68F-4989FEE5CC81}"/>
    <pc:docChg chg="undo custSel delSld modSld modMainMaster">
      <pc:chgData name="Gloria Thompson" userId="dce18de3-d652-4eb7-bb6d-4b39253cd399" providerId="ADAL" clId="{76EEC50D-E28E-2E4B-B68F-4989FEE5CC81}" dt="2020-11-25T00:34:44.750" v="438" actId="12"/>
      <pc:docMkLst>
        <pc:docMk/>
      </pc:docMkLst>
      <pc:sldChg chg="addSp delSp modSp mod modClrScheme delCm chgLayout">
        <pc:chgData name="Gloria Thompson" userId="dce18de3-d652-4eb7-bb6d-4b39253cd399" providerId="ADAL" clId="{76EEC50D-E28E-2E4B-B68F-4989FEE5CC81}" dt="2020-11-25T00:19:36.112" v="47" actId="478"/>
        <pc:sldMkLst>
          <pc:docMk/>
          <pc:sldMk cId="0" sldId="256"/>
        </pc:sldMkLst>
        <pc:spChg chg="add mod">
          <ac:chgData name="Gloria Thompson" userId="dce18de3-d652-4eb7-bb6d-4b39253cd399" providerId="ADAL" clId="{76EEC50D-E28E-2E4B-B68F-4989FEE5CC81}" dt="2020-11-25T00:19:29.285" v="45" actId="20577"/>
          <ac:spMkLst>
            <pc:docMk/>
            <pc:sldMk cId="0" sldId="256"/>
            <ac:spMk id="6" creationId="{F7DC9AD6-12D0-7C48-A2D0-A5171BF82298}"/>
          </ac:spMkLst>
        </pc:spChg>
        <pc:spChg chg="add mod">
          <ac:chgData name="Gloria Thompson" userId="dce18de3-d652-4eb7-bb6d-4b39253cd399" providerId="ADAL" clId="{76EEC50D-E28E-2E4B-B68F-4989FEE5CC81}" dt="2020-11-25T00:19:23.913" v="31"/>
          <ac:spMkLst>
            <pc:docMk/>
            <pc:sldMk cId="0" sldId="256"/>
            <ac:spMk id="7" creationId="{262BC2F3-0CA2-0947-B9FE-D674F7EF3D5F}"/>
          </ac:spMkLst>
        </pc:spChg>
        <pc:spChg chg="del">
          <ac:chgData name="Gloria Thompson" userId="dce18de3-d652-4eb7-bb6d-4b39253cd399" providerId="ADAL" clId="{76EEC50D-E28E-2E4B-B68F-4989FEE5CC81}" dt="2020-11-25T00:18:09.856" v="6" actId="700"/>
          <ac:spMkLst>
            <pc:docMk/>
            <pc:sldMk cId="0" sldId="256"/>
            <ac:spMk id="122" creationId="{8E5F7996-CFF0-431C-BDE1-58C134F7B88F}"/>
          </ac:spMkLst>
        </pc:spChg>
        <pc:spChg chg="del mod ord">
          <ac:chgData name="Gloria Thompson" userId="dce18de3-d652-4eb7-bb6d-4b39253cd399" providerId="ADAL" clId="{76EEC50D-E28E-2E4B-B68F-4989FEE5CC81}" dt="2020-11-25T00:19:34.509" v="46" actId="478"/>
          <ac:spMkLst>
            <pc:docMk/>
            <pc:sldMk cId="0" sldId="256"/>
            <ac:spMk id="243" creationId="{00000000-0000-0000-0000-000000000000}"/>
          </ac:spMkLst>
        </pc:spChg>
        <pc:spChg chg="del mod ord">
          <ac:chgData name="Gloria Thompson" userId="dce18de3-d652-4eb7-bb6d-4b39253cd399" providerId="ADAL" clId="{76EEC50D-E28E-2E4B-B68F-4989FEE5CC81}" dt="2020-11-25T00:19:36.112" v="47" actId="478"/>
          <ac:spMkLst>
            <pc:docMk/>
            <pc:sldMk cId="0" sldId="256"/>
            <ac:spMk id="244" creationId="{00000000-0000-0000-0000-000000000000}"/>
          </ac:spMkLst>
        </pc:spChg>
        <pc:picChg chg="del mod ord">
          <ac:chgData name="Gloria Thompson" userId="dce18de3-d652-4eb7-bb6d-4b39253cd399" providerId="ADAL" clId="{76EEC50D-E28E-2E4B-B68F-4989FEE5CC81}" dt="2020-11-25T00:19:10.106" v="29" actId="478"/>
          <ac:picMkLst>
            <pc:docMk/>
            <pc:sldMk cId="0" sldId="256"/>
            <ac:picMk id="242" creationId="{00000000-0000-0000-0000-000000000000}"/>
          </ac:picMkLst>
        </pc:picChg>
      </pc:sldChg>
      <pc:sldChg chg="modSp del mod chgLayout">
        <pc:chgData name="Gloria Thompson" userId="dce18de3-d652-4eb7-bb6d-4b39253cd399" providerId="ADAL" clId="{76EEC50D-E28E-2E4B-B68F-4989FEE5CC81}" dt="2020-11-25T00:19:43.179" v="48" actId="2696"/>
        <pc:sldMkLst>
          <pc:docMk/>
          <pc:sldMk cId="0" sldId="257"/>
        </pc:sldMkLst>
        <pc:spChg chg="mod ord">
          <ac:chgData name="Gloria Thompson" userId="dce18de3-d652-4eb7-bb6d-4b39253cd399" providerId="ADAL" clId="{76EEC50D-E28E-2E4B-B68F-4989FEE5CC81}" dt="2020-11-25T00:18:09.856" v="6" actId="700"/>
          <ac:spMkLst>
            <pc:docMk/>
            <pc:sldMk cId="0" sldId="257"/>
            <ac:spMk id="250" creationId="{00000000-0000-0000-0000-000000000000}"/>
          </ac:spMkLst>
        </pc:spChg>
      </pc:sldChg>
      <pc:sldChg chg="addSp delSp modSp mod modClrScheme chgLayout">
        <pc:chgData name="Gloria Thompson" userId="dce18de3-d652-4eb7-bb6d-4b39253cd399" providerId="ADAL" clId="{76EEC50D-E28E-2E4B-B68F-4989FEE5CC81}" dt="2020-11-25T00:23:04.227" v="326" actId="478"/>
        <pc:sldMkLst>
          <pc:docMk/>
          <pc:sldMk cId="0" sldId="275"/>
        </pc:sldMkLst>
        <pc:spChg chg="add mod">
          <ac:chgData name="Gloria Thompson" userId="dce18de3-d652-4eb7-bb6d-4b39253cd399" providerId="ADAL" clId="{76EEC50D-E28E-2E4B-B68F-4989FEE5CC81}" dt="2020-11-25T00:21:21.167" v="74"/>
          <ac:spMkLst>
            <pc:docMk/>
            <pc:sldMk cId="0" sldId="275"/>
            <ac:spMk id="4" creationId="{7501999D-3329-624F-8867-A5EE6F5F3536}"/>
          </ac:spMkLst>
        </pc:spChg>
        <pc:spChg chg="add mod">
          <ac:chgData name="Gloria Thompson" userId="dce18de3-d652-4eb7-bb6d-4b39253cd399" providerId="ADAL" clId="{76EEC50D-E28E-2E4B-B68F-4989FEE5CC81}" dt="2020-11-25T00:22:57.853" v="324" actId="20577"/>
          <ac:spMkLst>
            <pc:docMk/>
            <pc:sldMk cId="0" sldId="275"/>
            <ac:spMk id="5" creationId="{B30DFD37-5BD8-6747-8653-DF54B6AB9B91}"/>
          </ac:spMkLst>
        </pc:spChg>
        <pc:spChg chg="add del mod">
          <ac:chgData name="Gloria Thompson" userId="dce18de3-d652-4eb7-bb6d-4b39253cd399" providerId="ADAL" clId="{76EEC50D-E28E-2E4B-B68F-4989FEE5CC81}" dt="2020-11-25T00:22:12.984" v="108" actId="478"/>
          <ac:spMkLst>
            <pc:docMk/>
            <pc:sldMk cId="0" sldId="275"/>
            <ac:spMk id="6" creationId="{3753247A-2A1C-2E43-B426-C5E4D4CCF1D9}"/>
          </ac:spMkLst>
        </pc:spChg>
        <pc:spChg chg="add del mod">
          <ac:chgData name="Gloria Thompson" userId="dce18de3-d652-4eb7-bb6d-4b39253cd399" providerId="ADAL" clId="{76EEC50D-E28E-2E4B-B68F-4989FEE5CC81}" dt="2020-11-25T00:23:02.214" v="325" actId="478"/>
          <ac:spMkLst>
            <pc:docMk/>
            <pc:sldMk cId="0" sldId="275"/>
            <ac:spMk id="7" creationId="{EC1763BD-EA6D-C341-AE5F-01E1BEA635EC}"/>
          </ac:spMkLst>
        </pc:spChg>
        <pc:spChg chg="del mod ord">
          <ac:chgData name="Gloria Thompson" userId="dce18de3-d652-4eb7-bb6d-4b39253cd399" providerId="ADAL" clId="{76EEC50D-E28E-2E4B-B68F-4989FEE5CC81}" dt="2020-11-25T00:23:04.227" v="326" actId="478"/>
          <ac:spMkLst>
            <pc:docMk/>
            <pc:sldMk cId="0" sldId="275"/>
            <ac:spMk id="508" creationId="{00000000-0000-0000-0000-000000000000}"/>
          </ac:spMkLst>
        </pc:spChg>
        <pc:spChg chg="del mod ord">
          <ac:chgData name="Gloria Thompson" userId="dce18de3-d652-4eb7-bb6d-4b39253cd399" providerId="ADAL" clId="{76EEC50D-E28E-2E4B-B68F-4989FEE5CC81}" dt="2020-11-25T00:21:17.415" v="72" actId="478"/>
          <ac:spMkLst>
            <pc:docMk/>
            <pc:sldMk cId="0" sldId="275"/>
            <ac:spMk id="509" creationId="{00000000-0000-0000-0000-000000000000}"/>
          </ac:spMkLst>
        </pc:spChg>
      </pc:sldChg>
      <pc:sldChg chg="modSp del mod modClrScheme chgLayout">
        <pc:chgData name="Gloria Thompson" userId="dce18de3-d652-4eb7-bb6d-4b39253cd399" providerId="ADAL" clId="{76EEC50D-E28E-2E4B-B68F-4989FEE5CC81}" dt="2020-11-25T00:23:08.819" v="327" actId="2696"/>
        <pc:sldMkLst>
          <pc:docMk/>
          <pc:sldMk cId="0" sldId="276"/>
        </pc:sldMkLst>
        <pc:spChg chg="mod ord">
          <ac:chgData name="Gloria Thompson" userId="dce18de3-d652-4eb7-bb6d-4b39253cd399" providerId="ADAL" clId="{76EEC50D-E28E-2E4B-B68F-4989FEE5CC81}" dt="2020-11-25T00:18:09.856" v="6" actId="700"/>
          <ac:spMkLst>
            <pc:docMk/>
            <pc:sldMk cId="0" sldId="276"/>
            <ac:spMk id="514" creationId="{00000000-0000-0000-0000-000000000000}"/>
          </ac:spMkLst>
        </pc:spChg>
        <pc:spChg chg="mod ord">
          <ac:chgData name="Gloria Thompson" userId="dce18de3-d652-4eb7-bb6d-4b39253cd399" providerId="ADAL" clId="{76EEC50D-E28E-2E4B-B68F-4989FEE5CC81}" dt="2020-11-25T00:18:09.856" v="6" actId="700"/>
          <ac:spMkLst>
            <pc:docMk/>
            <pc:sldMk cId="0" sldId="276"/>
            <ac:spMk id="515" creationId="{00000000-0000-0000-0000-000000000000}"/>
          </ac:spMkLst>
        </pc:spChg>
      </pc:sldChg>
      <pc:sldChg chg="modSp del mod modClrScheme chgLayout">
        <pc:chgData name="Gloria Thompson" userId="dce18de3-d652-4eb7-bb6d-4b39253cd399" providerId="ADAL" clId="{76EEC50D-E28E-2E4B-B68F-4989FEE5CC81}" dt="2020-11-25T00:23:08.819" v="327" actId="2696"/>
        <pc:sldMkLst>
          <pc:docMk/>
          <pc:sldMk cId="0" sldId="277"/>
        </pc:sldMkLst>
        <pc:spChg chg="mod ord">
          <ac:chgData name="Gloria Thompson" userId="dce18de3-d652-4eb7-bb6d-4b39253cd399" providerId="ADAL" clId="{76EEC50D-E28E-2E4B-B68F-4989FEE5CC81}" dt="2020-11-25T00:18:09.856" v="6" actId="700"/>
          <ac:spMkLst>
            <pc:docMk/>
            <pc:sldMk cId="0" sldId="277"/>
            <ac:spMk id="520" creationId="{00000000-0000-0000-0000-000000000000}"/>
          </ac:spMkLst>
        </pc:spChg>
        <pc:spChg chg="mod ord">
          <ac:chgData name="Gloria Thompson" userId="dce18de3-d652-4eb7-bb6d-4b39253cd399" providerId="ADAL" clId="{76EEC50D-E28E-2E4B-B68F-4989FEE5CC81}" dt="2020-11-25T00:18:09.856" v="6" actId="700"/>
          <ac:spMkLst>
            <pc:docMk/>
            <pc:sldMk cId="0" sldId="277"/>
            <ac:spMk id="521" creationId="{00000000-0000-0000-0000-000000000000}"/>
          </ac:spMkLst>
        </pc:spChg>
      </pc:sldChg>
      <pc:sldChg chg="delSp modSp del mod modClrScheme chgLayout">
        <pc:chgData name="Gloria Thompson" userId="dce18de3-d652-4eb7-bb6d-4b39253cd399" providerId="ADAL" clId="{76EEC50D-E28E-2E4B-B68F-4989FEE5CC81}" dt="2020-11-25T00:21:08.465" v="71" actId="2696"/>
        <pc:sldMkLst>
          <pc:docMk/>
          <pc:sldMk cId="0" sldId="278"/>
        </pc:sldMkLst>
        <pc:spChg chg="del">
          <ac:chgData name="Gloria Thompson" userId="dce18de3-d652-4eb7-bb6d-4b39253cd399" providerId="ADAL" clId="{76EEC50D-E28E-2E4B-B68F-4989FEE5CC81}" dt="2020-11-25T00:18:09.856" v="6" actId="700"/>
          <ac:spMkLst>
            <pc:docMk/>
            <pc:sldMk cId="0" sldId="278"/>
            <ac:spMk id="527" creationId="{00000000-0000-0000-0000-000000000000}"/>
          </ac:spMkLst>
        </pc:spChg>
        <pc:spChg chg="mod ord">
          <ac:chgData name="Gloria Thompson" userId="dce18de3-d652-4eb7-bb6d-4b39253cd399" providerId="ADAL" clId="{76EEC50D-E28E-2E4B-B68F-4989FEE5CC81}" dt="2020-11-25T00:18:09.856" v="6" actId="700"/>
          <ac:spMkLst>
            <pc:docMk/>
            <pc:sldMk cId="0" sldId="278"/>
            <ac:spMk id="528" creationId="{00000000-0000-0000-0000-000000000000}"/>
          </ac:spMkLst>
        </pc:spChg>
        <pc:picChg chg="mod ord">
          <ac:chgData name="Gloria Thompson" userId="dce18de3-d652-4eb7-bb6d-4b39253cd399" providerId="ADAL" clId="{76EEC50D-E28E-2E4B-B68F-4989FEE5CC81}" dt="2020-11-25T00:18:09.856" v="6" actId="700"/>
          <ac:picMkLst>
            <pc:docMk/>
            <pc:sldMk cId="0" sldId="278"/>
            <ac:picMk id="526" creationId="{00000000-0000-0000-0000-000000000000}"/>
          </ac:picMkLst>
        </pc:picChg>
      </pc:sldChg>
      <pc:sldChg chg="delSp modSp mod modClrScheme delCm chgLayout">
        <pc:chgData name="Gloria Thompson" userId="dce18de3-d652-4eb7-bb6d-4b39253cd399" providerId="ADAL" clId="{76EEC50D-E28E-2E4B-B68F-4989FEE5CC81}" dt="2020-11-25T00:25:25.807" v="336" actId="948"/>
        <pc:sldMkLst>
          <pc:docMk/>
          <pc:sldMk cId="3572417215" sldId="351"/>
        </pc:sldMkLst>
        <pc:spChg chg="del">
          <ac:chgData name="Gloria Thompson" userId="dce18de3-d652-4eb7-bb6d-4b39253cd399" providerId="ADAL" clId="{76EEC50D-E28E-2E4B-B68F-4989FEE5CC81}" dt="2020-11-25T00:18:09.856" v="6" actId="700"/>
          <ac:spMkLst>
            <pc:docMk/>
            <pc:sldMk cId="3572417215" sldId="351"/>
            <ac:spMk id="2" creationId="{04C9B9F4-7658-284C-81D7-A7C255BD4572}"/>
          </ac:spMkLst>
        </pc:spChg>
        <pc:spChg chg="mod ord">
          <ac:chgData name="Gloria Thompson" userId="dce18de3-d652-4eb7-bb6d-4b39253cd399" providerId="ADAL" clId="{76EEC50D-E28E-2E4B-B68F-4989FEE5CC81}" dt="2020-11-25T00:24:26.898" v="332" actId="113"/>
          <ac:spMkLst>
            <pc:docMk/>
            <pc:sldMk cId="3572417215" sldId="351"/>
            <ac:spMk id="4" creationId="{4F1FEB64-FFC7-4A45-960F-6E94F1A16137}"/>
          </ac:spMkLst>
        </pc:spChg>
        <pc:spChg chg="del mod ord">
          <ac:chgData name="Gloria Thompson" userId="dce18de3-d652-4eb7-bb6d-4b39253cd399" providerId="ADAL" clId="{76EEC50D-E28E-2E4B-B68F-4989FEE5CC81}" dt="2020-11-25T00:19:46.776" v="49" actId="478"/>
          <ac:spMkLst>
            <pc:docMk/>
            <pc:sldMk cId="3572417215" sldId="351"/>
            <ac:spMk id="6" creationId="{CC0DB6A0-C646-884D-9EE3-B9335EC58444}"/>
          </ac:spMkLst>
        </pc:spChg>
        <pc:spChg chg="mod">
          <ac:chgData name="Gloria Thompson" userId="dce18de3-d652-4eb7-bb6d-4b39253cd399" providerId="ADAL" clId="{76EEC50D-E28E-2E4B-B68F-4989FEE5CC81}" dt="2020-11-25T00:25:25.807" v="336" actId="948"/>
          <ac:spMkLst>
            <pc:docMk/>
            <pc:sldMk cId="3572417215" sldId="351"/>
            <ac:spMk id="9" creationId="{839D72F3-381B-3F47-8083-26D739862A7E}"/>
          </ac:spMkLst>
        </pc:spChg>
        <pc:picChg chg="del mod ord">
          <ac:chgData name="Gloria Thompson" userId="dce18de3-d652-4eb7-bb6d-4b39253cd399" providerId="ADAL" clId="{76EEC50D-E28E-2E4B-B68F-4989FEE5CC81}" dt="2020-11-25T00:19:47.398" v="50" actId="478"/>
          <ac:picMkLst>
            <pc:docMk/>
            <pc:sldMk cId="3572417215" sldId="351"/>
            <ac:picMk id="7" creationId="{52FCCDBB-3203-1248-B575-200292179D65}"/>
          </ac:picMkLst>
        </pc:picChg>
      </pc:sldChg>
      <pc:sldChg chg="delSp modSp mod modClrScheme chgLayout">
        <pc:chgData name="Gloria Thompson" userId="dce18de3-d652-4eb7-bb6d-4b39253cd399" providerId="ADAL" clId="{76EEC50D-E28E-2E4B-B68F-4989FEE5CC81}" dt="2020-11-25T00:29:30.061" v="374" actId="12"/>
        <pc:sldMkLst>
          <pc:docMk/>
          <pc:sldMk cId="3934229215" sldId="357"/>
        </pc:sldMkLst>
        <pc:spChg chg="del">
          <ac:chgData name="Gloria Thompson" userId="dce18de3-d652-4eb7-bb6d-4b39253cd399" providerId="ADAL" clId="{76EEC50D-E28E-2E4B-B68F-4989FEE5CC81}" dt="2020-11-25T00:18:09.856" v="6" actId="700"/>
          <ac:spMkLst>
            <pc:docMk/>
            <pc:sldMk cId="3934229215" sldId="357"/>
            <ac:spMk id="2" creationId="{04C9B9F4-7658-284C-81D7-A7C255BD4572}"/>
          </ac:spMkLst>
        </pc:spChg>
        <pc:spChg chg="mod ord">
          <ac:chgData name="Gloria Thompson" userId="dce18de3-d652-4eb7-bb6d-4b39253cd399" providerId="ADAL" clId="{76EEC50D-E28E-2E4B-B68F-4989FEE5CC81}" dt="2020-11-25T00:29:21.696" v="373" actId="113"/>
          <ac:spMkLst>
            <pc:docMk/>
            <pc:sldMk cId="3934229215" sldId="357"/>
            <ac:spMk id="4" creationId="{4F1FEB64-FFC7-4A45-960F-6E94F1A16137}"/>
          </ac:spMkLst>
        </pc:spChg>
        <pc:spChg chg="del mod ord">
          <ac:chgData name="Gloria Thompson" userId="dce18de3-d652-4eb7-bb6d-4b39253cd399" providerId="ADAL" clId="{76EEC50D-E28E-2E4B-B68F-4989FEE5CC81}" dt="2020-11-25T00:20:24.262" v="62" actId="478"/>
          <ac:spMkLst>
            <pc:docMk/>
            <pc:sldMk cId="3934229215" sldId="357"/>
            <ac:spMk id="6" creationId="{CC0DB6A0-C646-884D-9EE3-B9335EC58444}"/>
          </ac:spMkLst>
        </pc:spChg>
        <pc:spChg chg="mod">
          <ac:chgData name="Gloria Thompson" userId="dce18de3-d652-4eb7-bb6d-4b39253cd399" providerId="ADAL" clId="{76EEC50D-E28E-2E4B-B68F-4989FEE5CC81}" dt="2020-11-25T00:29:30.061" v="374" actId="12"/>
          <ac:spMkLst>
            <pc:docMk/>
            <pc:sldMk cId="3934229215" sldId="357"/>
            <ac:spMk id="10" creationId="{3BDA072E-6182-DB47-AAE0-A6D0A12177BC}"/>
          </ac:spMkLst>
        </pc:spChg>
        <pc:picChg chg="del mod ord">
          <ac:chgData name="Gloria Thompson" userId="dce18de3-d652-4eb7-bb6d-4b39253cd399" providerId="ADAL" clId="{76EEC50D-E28E-2E4B-B68F-4989FEE5CC81}" dt="2020-11-25T00:20:26.337" v="63" actId="478"/>
          <ac:picMkLst>
            <pc:docMk/>
            <pc:sldMk cId="3934229215" sldId="357"/>
            <ac:picMk id="18" creationId="{B126256C-6FE8-1C44-B6E8-1F7E1D241F1C}"/>
          </ac:picMkLst>
        </pc:picChg>
      </pc:sldChg>
      <pc:sldChg chg="delSp modSp mod modClrScheme chgLayout">
        <pc:chgData name="Gloria Thompson" userId="dce18de3-d652-4eb7-bb6d-4b39253cd399" providerId="ADAL" clId="{76EEC50D-E28E-2E4B-B68F-4989FEE5CC81}" dt="2020-11-25T00:27:20.975" v="350" actId="2711"/>
        <pc:sldMkLst>
          <pc:docMk/>
          <pc:sldMk cId="2563720562" sldId="361"/>
        </pc:sldMkLst>
        <pc:spChg chg="mod">
          <ac:chgData name="Gloria Thompson" userId="dce18de3-d652-4eb7-bb6d-4b39253cd399" providerId="ADAL" clId="{76EEC50D-E28E-2E4B-B68F-4989FEE5CC81}" dt="2020-11-25T00:27:03.617" v="346" actId="207"/>
          <ac:spMkLst>
            <pc:docMk/>
            <pc:sldMk cId="2563720562" sldId="361"/>
            <ac:spMk id="25" creationId="{F6249C8B-8380-6A4F-BD35-CA4CE2B5EC3A}"/>
          </ac:spMkLst>
        </pc:spChg>
        <pc:spChg chg="mod ord">
          <ac:chgData name="Gloria Thompson" userId="dce18de3-d652-4eb7-bb6d-4b39253cd399" providerId="ADAL" clId="{76EEC50D-E28E-2E4B-B68F-4989FEE5CC81}" dt="2020-11-25T00:27:11.681" v="348" actId="113"/>
          <ac:spMkLst>
            <pc:docMk/>
            <pc:sldMk cId="2563720562" sldId="361"/>
            <ac:spMk id="288" creationId="{00000000-0000-0000-0000-000000000000}"/>
          </ac:spMkLst>
        </pc:spChg>
        <pc:spChg chg="del mod ord">
          <ac:chgData name="Gloria Thompson" userId="dce18de3-d652-4eb7-bb6d-4b39253cd399" providerId="ADAL" clId="{76EEC50D-E28E-2E4B-B68F-4989FEE5CC81}" dt="2020-11-25T00:20:03.772" v="55" actId="478"/>
          <ac:spMkLst>
            <pc:docMk/>
            <pc:sldMk cId="2563720562" sldId="361"/>
            <ac:spMk id="290" creationId="{00000000-0000-0000-0000-000000000000}"/>
          </ac:spMkLst>
        </pc:spChg>
        <pc:graphicFrameChg chg="mod modGraphic">
          <ac:chgData name="Gloria Thompson" userId="dce18de3-d652-4eb7-bb6d-4b39253cd399" providerId="ADAL" clId="{76EEC50D-E28E-2E4B-B68F-4989FEE5CC81}" dt="2020-11-25T00:27:20.975" v="350" actId="2711"/>
          <ac:graphicFrameMkLst>
            <pc:docMk/>
            <pc:sldMk cId="2563720562" sldId="361"/>
            <ac:graphicFrameMk id="2" creationId="{22892C0E-6347-1D48-B196-A54AD9DFA742}"/>
          </ac:graphicFrameMkLst>
        </pc:graphicFrameChg>
        <pc:picChg chg="del">
          <ac:chgData name="Gloria Thompson" userId="dce18de3-d652-4eb7-bb6d-4b39253cd399" providerId="ADAL" clId="{76EEC50D-E28E-2E4B-B68F-4989FEE5CC81}" dt="2020-11-25T00:19:53.561" v="52" actId="478"/>
          <ac:picMkLst>
            <pc:docMk/>
            <pc:sldMk cId="2563720562" sldId="361"/>
            <ac:picMk id="5" creationId="{C5C067AA-9F21-9E46-8C4F-117B0B704694}"/>
          </ac:picMkLst>
        </pc:picChg>
      </pc:sldChg>
      <pc:sldChg chg="delSp modSp mod modClrScheme delCm chgLayout">
        <pc:chgData name="Gloria Thompson" userId="dce18de3-d652-4eb7-bb6d-4b39253cd399" providerId="ADAL" clId="{76EEC50D-E28E-2E4B-B68F-4989FEE5CC81}" dt="2020-11-25T00:27:59.759" v="356" actId="12"/>
        <pc:sldMkLst>
          <pc:docMk/>
          <pc:sldMk cId="1733525086" sldId="362"/>
        </pc:sldMkLst>
        <pc:spChg chg="del">
          <ac:chgData name="Gloria Thompson" userId="dce18de3-d652-4eb7-bb6d-4b39253cd399" providerId="ADAL" clId="{76EEC50D-E28E-2E4B-B68F-4989FEE5CC81}" dt="2020-11-25T00:18:09.856" v="6" actId="700"/>
          <ac:spMkLst>
            <pc:docMk/>
            <pc:sldMk cId="1733525086" sldId="362"/>
            <ac:spMk id="2" creationId="{04C9B9F4-7658-284C-81D7-A7C255BD4572}"/>
          </ac:spMkLst>
        </pc:spChg>
        <pc:spChg chg="mod ord">
          <ac:chgData name="Gloria Thompson" userId="dce18de3-d652-4eb7-bb6d-4b39253cd399" providerId="ADAL" clId="{76EEC50D-E28E-2E4B-B68F-4989FEE5CC81}" dt="2020-11-25T00:27:49.006" v="355" actId="255"/>
          <ac:spMkLst>
            <pc:docMk/>
            <pc:sldMk cId="1733525086" sldId="362"/>
            <ac:spMk id="4" creationId="{4F1FEB64-FFC7-4A45-960F-6E94F1A16137}"/>
          </ac:spMkLst>
        </pc:spChg>
        <pc:spChg chg="del mod ord">
          <ac:chgData name="Gloria Thompson" userId="dce18de3-d652-4eb7-bb6d-4b39253cd399" providerId="ADAL" clId="{76EEC50D-E28E-2E4B-B68F-4989FEE5CC81}" dt="2020-11-25T00:20:08.874" v="56" actId="478"/>
          <ac:spMkLst>
            <pc:docMk/>
            <pc:sldMk cId="1733525086" sldId="362"/>
            <ac:spMk id="6" creationId="{CC0DB6A0-C646-884D-9EE3-B9335EC58444}"/>
          </ac:spMkLst>
        </pc:spChg>
        <pc:spChg chg="mod">
          <ac:chgData name="Gloria Thompson" userId="dce18de3-d652-4eb7-bb6d-4b39253cd399" providerId="ADAL" clId="{76EEC50D-E28E-2E4B-B68F-4989FEE5CC81}" dt="2020-11-25T00:27:59.759" v="356" actId="12"/>
          <ac:spMkLst>
            <pc:docMk/>
            <pc:sldMk cId="1733525086" sldId="362"/>
            <ac:spMk id="9" creationId="{839D72F3-381B-3F47-8083-26D739862A7E}"/>
          </ac:spMkLst>
        </pc:spChg>
        <pc:picChg chg="del mod ord">
          <ac:chgData name="Gloria Thompson" userId="dce18de3-d652-4eb7-bb6d-4b39253cd399" providerId="ADAL" clId="{76EEC50D-E28E-2E4B-B68F-4989FEE5CC81}" dt="2020-11-25T00:20:09.902" v="57" actId="478"/>
          <ac:picMkLst>
            <pc:docMk/>
            <pc:sldMk cId="1733525086" sldId="362"/>
            <ac:picMk id="7" creationId="{FA15D3FB-1697-6245-858B-88300670976B}"/>
          </ac:picMkLst>
        </pc:picChg>
      </pc:sldChg>
      <pc:sldChg chg="delSp modSp mod modClrScheme delCm chgLayout">
        <pc:chgData name="Gloria Thompson" userId="dce18de3-d652-4eb7-bb6d-4b39253cd399" providerId="ADAL" clId="{76EEC50D-E28E-2E4B-B68F-4989FEE5CC81}" dt="2020-11-25T00:31:33.096" v="402" actId="948"/>
        <pc:sldMkLst>
          <pc:docMk/>
          <pc:sldMk cId="1043343099" sldId="363"/>
        </pc:sldMkLst>
        <pc:spChg chg="mod">
          <ac:chgData name="Gloria Thompson" userId="dce18de3-d652-4eb7-bb6d-4b39253cd399" providerId="ADAL" clId="{76EEC50D-E28E-2E4B-B68F-4989FEE5CC81}" dt="2020-11-25T00:31:33.096" v="402" actId="948"/>
          <ac:spMkLst>
            <pc:docMk/>
            <pc:sldMk cId="1043343099" sldId="363"/>
            <ac:spMk id="25" creationId="{F6249C8B-8380-6A4F-BD35-CA4CE2B5EC3A}"/>
          </ac:spMkLst>
        </pc:spChg>
        <pc:spChg chg="mod ord">
          <ac:chgData name="Gloria Thompson" userId="dce18de3-d652-4eb7-bb6d-4b39253cd399" providerId="ADAL" clId="{76EEC50D-E28E-2E4B-B68F-4989FEE5CC81}" dt="2020-11-25T00:28:18.296" v="361" actId="255"/>
          <ac:spMkLst>
            <pc:docMk/>
            <pc:sldMk cId="1043343099" sldId="363"/>
            <ac:spMk id="288" creationId="{00000000-0000-0000-0000-000000000000}"/>
          </ac:spMkLst>
        </pc:spChg>
        <pc:spChg chg="del mod ord">
          <ac:chgData name="Gloria Thompson" userId="dce18de3-d652-4eb7-bb6d-4b39253cd399" providerId="ADAL" clId="{76EEC50D-E28E-2E4B-B68F-4989FEE5CC81}" dt="2020-11-25T00:20:16.031" v="60" actId="478"/>
          <ac:spMkLst>
            <pc:docMk/>
            <pc:sldMk cId="1043343099" sldId="363"/>
            <ac:spMk id="290" creationId="{00000000-0000-0000-0000-000000000000}"/>
          </ac:spMkLst>
        </pc:spChg>
        <pc:picChg chg="del">
          <ac:chgData name="Gloria Thompson" userId="dce18de3-d652-4eb7-bb6d-4b39253cd399" providerId="ADAL" clId="{76EEC50D-E28E-2E4B-B68F-4989FEE5CC81}" dt="2020-11-25T00:20:14.325" v="59" actId="478"/>
          <ac:picMkLst>
            <pc:docMk/>
            <pc:sldMk cId="1043343099" sldId="363"/>
            <ac:picMk id="5" creationId="{C5C067AA-9F21-9E46-8C4F-117B0B704694}"/>
          </ac:picMkLst>
        </pc:picChg>
        <pc:picChg chg="del">
          <ac:chgData name="Gloria Thompson" userId="dce18de3-d652-4eb7-bb6d-4b39253cd399" providerId="ADAL" clId="{76EEC50D-E28E-2E4B-B68F-4989FEE5CC81}" dt="2020-11-25T00:28:20.765" v="362" actId="478"/>
          <ac:picMkLst>
            <pc:docMk/>
            <pc:sldMk cId="1043343099" sldId="363"/>
            <ac:picMk id="13" creationId="{56DCB73C-A7DD-664C-B05A-E639CECCAF6D}"/>
          </ac:picMkLst>
        </pc:picChg>
        <pc:picChg chg="del">
          <ac:chgData name="Gloria Thompson" userId="dce18de3-d652-4eb7-bb6d-4b39253cd399" providerId="ADAL" clId="{76EEC50D-E28E-2E4B-B68F-4989FEE5CC81}" dt="2020-11-25T00:28:21.408" v="363" actId="478"/>
          <ac:picMkLst>
            <pc:docMk/>
            <pc:sldMk cId="1043343099" sldId="363"/>
            <ac:picMk id="14" creationId="{C0457485-0F8B-7949-ACF8-F36539A36736}"/>
          </ac:picMkLst>
        </pc:picChg>
        <pc:picChg chg="del">
          <ac:chgData name="Gloria Thompson" userId="dce18de3-d652-4eb7-bb6d-4b39253cd399" providerId="ADAL" clId="{76EEC50D-E28E-2E4B-B68F-4989FEE5CC81}" dt="2020-11-25T00:28:22.597" v="364" actId="478"/>
          <ac:picMkLst>
            <pc:docMk/>
            <pc:sldMk cId="1043343099" sldId="363"/>
            <ac:picMk id="15" creationId="{37685C50-637E-1F49-B94D-456A15FE0376}"/>
          </ac:picMkLst>
        </pc:picChg>
      </pc:sldChg>
      <pc:sldChg chg="delSp modSp mod modClrScheme chgLayout">
        <pc:chgData name="Gloria Thompson" userId="dce18de3-d652-4eb7-bb6d-4b39253cd399" providerId="ADAL" clId="{76EEC50D-E28E-2E4B-B68F-4989FEE5CC81}" dt="2020-11-25T00:34:44.750" v="438" actId="12"/>
        <pc:sldMkLst>
          <pc:docMk/>
          <pc:sldMk cId="4229721256" sldId="364"/>
        </pc:sldMkLst>
        <pc:spChg chg="mod topLvl">
          <ac:chgData name="Gloria Thompson" userId="dce18de3-d652-4eb7-bb6d-4b39253cd399" providerId="ADAL" clId="{76EEC50D-E28E-2E4B-B68F-4989FEE5CC81}" dt="2020-11-25T00:34:34.060" v="437" actId="2711"/>
          <ac:spMkLst>
            <pc:docMk/>
            <pc:sldMk cId="4229721256" sldId="364"/>
            <ac:spMk id="6" creationId="{9164D809-F6B6-7B4D-830E-BCD9B64B2DF4}"/>
          </ac:spMkLst>
        </pc:spChg>
        <pc:spChg chg="mod topLvl">
          <ac:chgData name="Gloria Thompson" userId="dce18de3-d652-4eb7-bb6d-4b39253cd399" providerId="ADAL" clId="{76EEC50D-E28E-2E4B-B68F-4989FEE5CC81}" dt="2020-11-25T00:34:34.060" v="437" actId="2711"/>
          <ac:spMkLst>
            <pc:docMk/>
            <pc:sldMk cId="4229721256" sldId="364"/>
            <ac:spMk id="8" creationId="{FCFE415E-15F2-E740-BB7C-724E74396AB4}"/>
          </ac:spMkLst>
        </pc:spChg>
        <pc:spChg chg="mod topLvl">
          <ac:chgData name="Gloria Thompson" userId="dce18de3-d652-4eb7-bb6d-4b39253cd399" providerId="ADAL" clId="{76EEC50D-E28E-2E4B-B68F-4989FEE5CC81}" dt="2020-11-25T00:34:34.060" v="437" actId="2711"/>
          <ac:spMkLst>
            <pc:docMk/>
            <pc:sldMk cId="4229721256" sldId="364"/>
            <ac:spMk id="9" creationId="{C6D16BF0-C793-9348-B1F9-1C8E9430E3C3}"/>
          </ac:spMkLst>
        </pc:spChg>
        <pc:spChg chg="mod topLvl">
          <ac:chgData name="Gloria Thompson" userId="dce18de3-d652-4eb7-bb6d-4b39253cd399" providerId="ADAL" clId="{76EEC50D-E28E-2E4B-B68F-4989FEE5CC81}" dt="2020-11-25T00:34:34.060" v="437" actId="2711"/>
          <ac:spMkLst>
            <pc:docMk/>
            <pc:sldMk cId="4229721256" sldId="364"/>
            <ac:spMk id="10" creationId="{C37BFA86-D832-9B4D-8F43-B4628AD69175}"/>
          </ac:spMkLst>
        </pc:spChg>
        <pc:spChg chg="mod topLvl">
          <ac:chgData name="Gloria Thompson" userId="dce18de3-d652-4eb7-bb6d-4b39253cd399" providerId="ADAL" clId="{76EEC50D-E28E-2E4B-B68F-4989FEE5CC81}" dt="2020-11-25T00:34:34.060" v="437" actId="2711"/>
          <ac:spMkLst>
            <pc:docMk/>
            <pc:sldMk cId="4229721256" sldId="364"/>
            <ac:spMk id="11" creationId="{35934E9F-E0D7-E843-A459-672E20FFD42E}"/>
          </ac:spMkLst>
        </pc:spChg>
        <pc:spChg chg="mod topLvl">
          <ac:chgData name="Gloria Thompson" userId="dce18de3-d652-4eb7-bb6d-4b39253cd399" providerId="ADAL" clId="{76EEC50D-E28E-2E4B-B68F-4989FEE5CC81}" dt="2020-11-25T00:34:34.060" v="437" actId="2711"/>
          <ac:spMkLst>
            <pc:docMk/>
            <pc:sldMk cId="4229721256" sldId="364"/>
            <ac:spMk id="12" creationId="{5D79472F-BD87-A746-A3D6-582AFDF8C30A}"/>
          </ac:spMkLst>
        </pc:spChg>
        <pc:spChg chg="mod">
          <ac:chgData name="Gloria Thompson" userId="dce18de3-d652-4eb7-bb6d-4b39253cd399" providerId="ADAL" clId="{76EEC50D-E28E-2E4B-B68F-4989FEE5CC81}" dt="2020-11-25T00:34:44.750" v="438" actId="12"/>
          <ac:spMkLst>
            <pc:docMk/>
            <pc:sldMk cId="4229721256" sldId="364"/>
            <ac:spMk id="25" creationId="{F6249C8B-8380-6A4F-BD35-CA4CE2B5EC3A}"/>
          </ac:spMkLst>
        </pc:spChg>
        <pc:spChg chg="mod ord">
          <ac:chgData name="Gloria Thompson" userId="dce18de3-d652-4eb7-bb6d-4b39253cd399" providerId="ADAL" clId="{76EEC50D-E28E-2E4B-B68F-4989FEE5CC81}" dt="2020-11-25T00:34:03.277" v="435" actId="255"/>
          <ac:spMkLst>
            <pc:docMk/>
            <pc:sldMk cId="4229721256" sldId="364"/>
            <ac:spMk id="288" creationId="{00000000-0000-0000-0000-000000000000}"/>
          </ac:spMkLst>
        </pc:spChg>
        <pc:spChg chg="del mod ord">
          <ac:chgData name="Gloria Thompson" userId="dce18de3-d652-4eb7-bb6d-4b39253cd399" providerId="ADAL" clId="{76EEC50D-E28E-2E4B-B68F-4989FEE5CC81}" dt="2020-11-25T00:20:38.736" v="66" actId="478"/>
          <ac:spMkLst>
            <pc:docMk/>
            <pc:sldMk cId="4229721256" sldId="364"/>
            <ac:spMk id="290" creationId="{00000000-0000-0000-0000-000000000000}"/>
          </ac:spMkLst>
        </pc:spChg>
        <pc:grpChg chg="del">
          <ac:chgData name="Gloria Thompson" userId="dce18de3-d652-4eb7-bb6d-4b39253cd399" providerId="ADAL" clId="{76EEC50D-E28E-2E4B-B68F-4989FEE5CC81}" dt="2020-11-25T00:34:22.727" v="436" actId="165"/>
          <ac:grpSpMkLst>
            <pc:docMk/>
            <pc:sldMk cId="4229721256" sldId="364"/>
            <ac:grpSpMk id="2" creationId="{F0D3AAD5-1D47-A24D-B533-C9B030E862A1}"/>
          </ac:grpSpMkLst>
        </pc:grpChg>
        <pc:grpChg chg="del">
          <ac:chgData name="Gloria Thompson" userId="dce18de3-d652-4eb7-bb6d-4b39253cd399" providerId="ADAL" clId="{76EEC50D-E28E-2E4B-B68F-4989FEE5CC81}" dt="2020-11-25T00:34:22.727" v="436" actId="165"/>
          <ac:grpSpMkLst>
            <pc:docMk/>
            <pc:sldMk cId="4229721256" sldId="364"/>
            <ac:grpSpMk id="3" creationId="{70763129-CD84-4743-9097-1781294799FC}"/>
          </ac:grpSpMkLst>
        </pc:grpChg>
        <pc:grpChg chg="del">
          <ac:chgData name="Gloria Thompson" userId="dce18de3-d652-4eb7-bb6d-4b39253cd399" providerId="ADAL" clId="{76EEC50D-E28E-2E4B-B68F-4989FEE5CC81}" dt="2020-11-25T00:34:22.727" v="436" actId="165"/>
          <ac:grpSpMkLst>
            <pc:docMk/>
            <pc:sldMk cId="4229721256" sldId="364"/>
            <ac:grpSpMk id="4" creationId="{3047AF0C-C94F-CF49-BD76-AC446467FD33}"/>
          </ac:grpSpMkLst>
        </pc:grpChg>
        <pc:grpChg chg="del">
          <ac:chgData name="Gloria Thompson" userId="dce18de3-d652-4eb7-bb6d-4b39253cd399" providerId="ADAL" clId="{76EEC50D-E28E-2E4B-B68F-4989FEE5CC81}" dt="2020-11-25T00:34:22.727" v="436" actId="165"/>
          <ac:grpSpMkLst>
            <pc:docMk/>
            <pc:sldMk cId="4229721256" sldId="364"/>
            <ac:grpSpMk id="19" creationId="{0895A75A-16C5-ED49-B33E-5D247C01CB2F}"/>
          </ac:grpSpMkLst>
        </pc:grpChg>
        <pc:grpChg chg="del">
          <ac:chgData name="Gloria Thompson" userId="dce18de3-d652-4eb7-bb6d-4b39253cd399" providerId="ADAL" clId="{76EEC50D-E28E-2E4B-B68F-4989FEE5CC81}" dt="2020-11-25T00:34:22.727" v="436" actId="165"/>
          <ac:grpSpMkLst>
            <pc:docMk/>
            <pc:sldMk cId="4229721256" sldId="364"/>
            <ac:grpSpMk id="20" creationId="{E30FBE29-85A5-2044-BAAF-6D24A79BE101}"/>
          </ac:grpSpMkLst>
        </pc:grpChg>
        <pc:grpChg chg="del">
          <ac:chgData name="Gloria Thompson" userId="dce18de3-d652-4eb7-bb6d-4b39253cd399" providerId="ADAL" clId="{76EEC50D-E28E-2E4B-B68F-4989FEE5CC81}" dt="2020-11-25T00:34:22.727" v="436" actId="165"/>
          <ac:grpSpMkLst>
            <pc:docMk/>
            <pc:sldMk cId="4229721256" sldId="364"/>
            <ac:grpSpMk id="21" creationId="{2F122945-7B9F-124A-BD4F-1303E9354FE0}"/>
          </ac:grpSpMkLst>
        </pc:grpChg>
        <pc:picChg chg="mod topLvl">
          <ac:chgData name="Gloria Thompson" userId="dce18de3-d652-4eb7-bb6d-4b39253cd399" providerId="ADAL" clId="{76EEC50D-E28E-2E4B-B68F-4989FEE5CC81}" dt="2020-11-25T00:34:22.727" v="436" actId="165"/>
          <ac:picMkLst>
            <pc:docMk/>
            <pc:sldMk cId="4229721256" sldId="364"/>
            <ac:picMk id="7" creationId="{0A9E3FB4-93B2-9946-B41E-DDBE813A98A5}"/>
          </ac:picMkLst>
        </pc:picChg>
        <pc:picChg chg="mod topLvl">
          <ac:chgData name="Gloria Thompson" userId="dce18de3-d652-4eb7-bb6d-4b39253cd399" providerId="ADAL" clId="{76EEC50D-E28E-2E4B-B68F-4989FEE5CC81}" dt="2020-11-25T00:34:22.727" v="436" actId="165"/>
          <ac:picMkLst>
            <pc:docMk/>
            <pc:sldMk cId="4229721256" sldId="364"/>
            <ac:picMk id="13" creationId="{A8E8401F-7035-CD41-99BB-7F5CE1174A88}"/>
          </ac:picMkLst>
        </pc:picChg>
        <pc:picChg chg="mod topLvl">
          <ac:chgData name="Gloria Thompson" userId="dce18de3-d652-4eb7-bb6d-4b39253cd399" providerId="ADAL" clId="{76EEC50D-E28E-2E4B-B68F-4989FEE5CC81}" dt="2020-11-25T00:34:22.727" v="436" actId="165"/>
          <ac:picMkLst>
            <pc:docMk/>
            <pc:sldMk cId="4229721256" sldId="364"/>
            <ac:picMk id="14" creationId="{0E66234D-BA78-B945-9E01-1BE351853321}"/>
          </ac:picMkLst>
        </pc:picChg>
        <pc:picChg chg="mod topLvl">
          <ac:chgData name="Gloria Thompson" userId="dce18de3-d652-4eb7-bb6d-4b39253cd399" providerId="ADAL" clId="{76EEC50D-E28E-2E4B-B68F-4989FEE5CC81}" dt="2020-11-25T00:34:22.727" v="436" actId="165"/>
          <ac:picMkLst>
            <pc:docMk/>
            <pc:sldMk cId="4229721256" sldId="364"/>
            <ac:picMk id="15" creationId="{1B1FF82A-3979-EF4E-BCB0-71FDC4B50F17}"/>
          </ac:picMkLst>
        </pc:picChg>
        <pc:picChg chg="mod topLvl">
          <ac:chgData name="Gloria Thompson" userId="dce18de3-d652-4eb7-bb6d-4b39253cd399" providerId="ADAL" clId="{76EEC50D-E28E-2E4B-B68F-4989FEE5CC81}" dt="2020-11-25T00:34:22.727" v="436" actId="165"/>
          <ac:picMkLst>
            <pc:docMk/>
            <pc:sldMk cId="4229721256" sldId="364"/>
            <ac:picMk id="16" creationId="{4C7E3F54-4EA9-6E43-B8DB-23D768C8FA31}"/>
          </ac:picMkLst>
        </pc:picChg>
        <pc:picChg chg="mod topLvl">
          <ac:chgData name="Gloria Thompson" userId="dce18de3-d652-4eb7-bb6d-4b39253cd399" providerId="ADAL" clId="{76EEC50D-E28E-2E4B-B68F-4989FEE5CC81}" dt="2020-11-25T00:34:22.727" v="436" actId="165"/>
          <ac:picMkLst>
            <pc:docMk/>
            <pc:sldMk cId="4229721256" sldId="364"/>
            <ac:picMk id="17" creationId="{4007D207-9A5D-714B-B121-4DE41EB2B683}"/>
          </ac:picMkLst>
        </pc:picChg>
      </pc:sldChg>
      <pc:sldChg chg="delSp modSp mod modClrScheme chgLayout">
        <pc:chgData name="Gloria Thompson" userId="dce18de3-d652-4eb7-bb6d-4b39253cd399" providerId="ADAL" clId="{76EEC50D-E28E-2E4B-B68F-4989FEE5CC81}" dt="2020-11-25T00:33:44.349" v="430" actId="12"/>
        <pc:sldMkLst>
          <pc:docMk/>
          <pc:sldMk cId="1327781940" sldId="365"/>
        </pc:sldMkLst>
        <pc:spChg chg="mod">
          <ac:chgData name="Gloria Thompson" userId="dce18de3-d652-4eb7-bb6d-4b39253cd399" providerId="ADAL" clId="{76EEC50D-E28E-2E4B-B68F-4989FEE5CC81}" dt="2020-11-25T00:33:44.349" v="430" actId="12"/>
          <ac:spMkLst>
            <pc:docMk/>
            <pc:sldMk cId="1327781940" sldId="365"/>
            <ac:spMk id="12" creationId="{C8C46FED-7970-CF45-B02D-6E84EEB2F77B}"/>
          </ac:spMkLst>
        </pc:spChg>
        <pc:spChg chg="mod">
          <ac:chgData name="Gloria Thompson" userId="dce18de3-d652-4eb7-bb6d-4b39253cd399" providerId="ADAL" clId="{76EEC50D-E28E-2E4B-B68F-4989FEE5CC81}" dt="2020-11-25T00:33:11.533" v="423" actId="207"/>
          <ac:spMkLst>
            <pc:docMk/>
            <pc:sldMk cId="1327781940" sldId="365"/>
            <ac:spMk id="13" creationId="{3C59062E-5065-BB4E-92E1-FAA5EF8FBB03}"/>
          </ac:spMkLst>
        </pc:spChg>
        <pc:spChg chg="mod">
          <ac:chgData name="Gloria Thompson" userId="dce18de3-d652-4eb7-bb6d-4b39253cd399" providerId="ADAL" clId="{76EEC50D-E28E-2E4B-B68F-4989FEE5CC81}" dt="2020-11-25T00:33:44.349" v="430" actId="12"/>
          <ac:spMkLst>
            <pc:docMk/>
            <pc:sldMk cId="1327781940" sldId="365"/>
            <ac:spMk id="18" creationId="{26449552-6878-DF45-8BAA-FC8600A7EFDC}"/>
          </ac:spMkLst>
        </pc:spChg>
        <pc:spChg chg="mod">
          <ac:chgData name="Gloria Thompson" userId="dce18de3-d652-4eb7-bb6d-4b39253cd399" providerId="ADAL" clId="{76EEC50D-E28E-2E4B-B68F-4989FEE5CC81}" dt="2020-11-25T00:33:11.533" v="423" actId="207"/>
          <ac:spMkLst>
            <pc:docMk/>
            <pc:sldMk cId="1327781940" sldId="365"/>
            <ac:spMk id="19" creationId="{E5789C4C-B09D-E647-B6C2-097A175F634D}"/>
          </ac:spMkLst>
        </pc:spChg>
        <pc:spChg chg="mod">
          <ac:chgData name="Gloria Thompson" userId="dce18de3-d652-4eb7-bb6d-4b39253cd399" providerId="ADAL" clId="{76EEC50D-E28E-2E4B-B68F-4989FEE5CC81}" dt="2020-11-25T00:33:44.349" v="430" actId="12"/>
          <ac:spMkLst>
            <pc:docMk/>
            <pc:sldMk cId="1327781940" sldId="365"/>
            <ac:spMk id="24" creationId="{264E1590-E4C9-164A-8A3A-9EF6A0154576}"/>
          </ac:spMkLst>
        </pc:spChg>
        <pc:spChg chg="mod">
          <ac:chgData name="Gloria Thompson" userId="dce18de3-d652-4eb7-bb6d-4b39253cd399" providerId="ADAL" clId="{76EEC50D-E28E-2E4B-B68F-4989FEE5CC81}" dt="2020-11-25T00:33:23.292" v="426" actId="14100"/>
          <ac:spMkLst>
            <pc:docMk/>
            <pc:sldMk cId="1327781940" sldId="365"/>
            <ac:spMk id="25" creationId="{F6249C8B-8380-6A4F-BD35-CA4CE2B5EC3A}"/>
          </ac:spMkLst>
        </pc:spChg>
        <pc:spChg chg="mod">
          <ac:chgData name="Gloria Thompson" userId="dce18de3-d652-4eb7-bb6d-4b39253cd399" providerId="ADAL" clId="{76EEC50D-E28E-2E4B-B68F-4989FEE5CC81}" dt="2020-11-25T00:33:11.533" v="423" actId="207"/>
          <ac:spMkLst>
            <pc:docMk/>
            <pc:sldMk cId="1327781940" sldId="365"/>
            <ac:spMk id="26" creationId="{B4D4342C-D24D-D447-B850-D40F75CBEBE2}"/>
          </ac:spMkLst>
        </pc:spChg>
        <pc:spChg chg="mod ord">
          <ac:chgData name="Gloria Thompson" userId="dce18de3-d652-4eb7-bb6d-4b39253cd399" providerId="ADAL" clId="{76EEC50D-E28E-2E4B-B68F-4989FEE5CC81}" dt="2020-11-25T00:33:18.971" v="425" actId="113"/>
          <ac:spMkLst>
            <pc:docMk/>
            <pc:sldMk cId="1327781940" sldId="365"/>
            <ac:spMk id="288" creationId="{00000000-0000-0000-0000-000000000000}"/>
          </ac:spMkLst>
        </pc:spChg>
        <pc:spChg chg="del mod ord">
          <ac:chgData name="Gloria Thompson" userId="dce18de3-d652-4eb7-bb6d-4b39253cd399" providerId="ADAL" clId="{76EEC50D-E28E-2E4B-B68F-4989FEE5CC81}" dt="2020-11-25T00:20:41.524" v="67" actId="478"/>
          <ac:spMkLst>
            <pc:docMk/>
            <pc:sldMk cId="1327781940" sldId="365"/>
            <ac:spMk id="290" creationId="{00000000-0000-0000-0000-000000000000}"/>
          </ac:spMkLst>
        </pc:spChg>
      </pc:sldChg>
      <pc:sldChg chg="delSp modSp mod modClrScheme chgLayout">
        <pc:chgData name="Gloria Thompson" userId="dce18de3-d652-4eb7-bb6d-4b39253cd399" providerId="ADAL" clId="{76EEC50D-E28E-2E4B-B68F-4989FEE5CC81}" dt="2020-11-25T00:32:50.539" v="420" actId="12"/>
        <pc:sldMkLst>
          <pc:docMk/>
          <pc:sldMk cId="1635899381" sldId="366"/>
        </pc:sldMkLst>
        <pc:spChg chg="del">
          <ac:chgData name="Gloria Thompson" userId="dce18de3-d652-4eb7-bb6d-4b39253cd399" providerId="ADAL" clId="{76EEC50D-E28E-2E4B-B68F-4989FEE5CC81}" dt="2020-11-25T00:18:09.856" v="6" actId="700"/>
          <ac:spMkLst>
            <pc:docMk/>
            <pc:sldMk cId="1635899381" sldId="366"/>
            <ac:spMk id="2" creationId="{04C9B9F4-7658-284C-81D7-A7C255BD4572}"/>
          </ac:spMkLst>
        </pc:spChg>
        <pc:spChg chg="mod ord">
          <ac:chgData name="Gloria Thompson" userId="dce18de3-d652-4eb7-bb6d-4b39253cd399" providerId="ADAL" clId="{76EEC50D-E28E-2E4B-B68F-4989FEE5CC81}" dt="2020-11-25T00:32:39.829" v="417" actId="113"/>
          <ac:spMkLst>
            <pc:docMk/>
            <pc:sldMk cId="1635899381" sldId="366"/>
            <ac:spMk id="4" creationId="{4F1FEB64-FFC7-4A45-960F-6E94F1A16137}"/>
          </ac:spMkLst>
        </pc:spChg>
        <pc:spChg chg="del mod ord">
          <ac:chgData name="Gloria Thompson" userId="dce18de3-d652-4eb7-bb6d-4b39253cd399" providerId="ADAL" clId="{76EEC50D-E28E-2E4B-B68F-4989FEE5CC81}" dt="2020-11-25T00:20:33.680" v="65" actId="478"/>
          <ac:spMkLst>
            <pc:docMk/>
            <pc:sldMk cId="1635899381" sldId="366"/>
            <ac:spMk id="6" creationId="{CC0DB6A0-C646-884D-9EE3-B9335EC58444}"/>
          </ac:spMkLst>
        </pc:spChg>
        <pc:spChg chg="mod">
          <ac:chgData name="Gloria Thompson" userId="dce18de3-d652-4eb7-bb6d-4b39253cd399" providerId="ADAL" clId="{76EEC50D-E28E-2E4B-B68F-4989FEE5CC81}" dt="2020-11-25T00:32:50.539" v="420" actId="12"/>
          <ac:spMkLst>
            <pc:docMk/>
            <pc:sldMk cId="1635899381" sldId="366"/>
            <ac:spMk id="10" creationId="{3BDA072E-6182-DB47-AAE0-A6D0A12177BC}"/>
          </ac:spMkLst>
        </pc:spChg>
        <pc:picChg chg="del mod ord">
          <ac:chgData name="Gloria Thompson" userId="dce18de3-d652-4eb7-bb6d-4b39253cd399" providerId="ADAL" clId="{76EEC50D-E28E-2E4B-B68F-4989FEE5CC81}" dt="2020-11-25T00:20:30.895" v="64" actId="478"/>
          <ac:picMkLst>
            <pc:docMk/>
            <pc:sldMk cId="1635899381" sldId="366"/>
            <ac:picMk id="8" creationId="{91B088A3-947F-EE40-A9CD-EB27C2BB3767}"/>
          </ac:picMkLst>
        </pc:picChg>
      </pc:sldChg>
      <pc:sldChg chg="delSp modSp mod modClrScheme chgLayout">
        <pc:chgData name="Gloria Thompson" userId="dce18de3-d652-4eb7-bb6d-4b39253cd399" providerId="ADAL" clId="{76EEC50D-E28E-2E4B-B68F-4989FEE5CC81}" dt="2020-11-25T00:32:20.759" v="411" actId="12"/>
        <pc:sldMkLst>
          <pc:docMk/>
          <pc:sldMk cId="1552182106" sldId="367"/>
        </pc:sldMkLst>
        <pc:spChg chg="mod">
          <ac:chgData name="Gloria Thompson" userId="dce18de3-d652-4eb7-bb6d-4b39253cd399" providerId="ADAL" clId="{76EEC50D-E28E-2E4B-B68F-4989FEE5CC81}" dt="2020-11-25T00:32:20.759" v="411" actId="12"/>
          <ac:spMkLst>
            <pc:docMk/>
            <pc:sldMk cId="1552182106" sldId="367"/>
            <ac:spMk id="12" creationId="{DDF472AD-F67E-8B48-AA73-41EA3CEFD9A8}"/>
          </ac:spMkLst>
        </pc:spChg>
        <pc:spChg chg="mod ord">
          <ac:chgData name="Gloria Thompson" userId="dce18de3-d652-4eb7-bb6d-4b39253cd399" providerId="ADAL" clId="{76EEC50D-E28E-2E4B-B68F-4989FEE5CC81}" dt="2020-11-25T00:30:15.792" v="390" actId="113"/>
          <ac:spMkLst>
            <pc:docMk/>
            <pc:sldMk cId="1552182106" sldId="367"/>
            <ac:spMk id="288" creationId="{00000000-0000-0000-0000-000000000000}"/>
          </ac:spMkLst>
        </pc:spChg>
        <pc:spChg chg="del mod ord">
          <ac:chgData name="Gloria Thompson" userId="dce18de3-d652-4eb7-bb6d-4b39253cd399" providerId="ADAL" clId="{76EEC50D-E28E-2E4B-B68F-4989FEE5CC81}" dt="2020-11-25T00:20:54.407" v="70" actId="478"/>
          <ac:spMkLst>
            <pc:docMk/>
            <pc:sldMk cId="1552182106" sldId="367"/>
            <ac:spMk id="290" creationId="{00000000-0000-0000-0000-000000000000}"/>
          </ac:spMkLst>
        </pc:spChg>
        <pc:picChg chg="del">
          <ac:chgData name="Gloria Thompson" userId="dce18de3-d652-4eb7-bb6d-4b39253cd399" providerId="ADAL" clId="{76EEC50D-E28E-2E4B-B68F-4989FEE5CC81}" dt="2020-11-25T00:20:48.073" v="68" actId="478"/>
          <ac:picMkLst>
            <pc:docMk/>
            <pc:sldMk cId="1552182106" sldId="367"/>
            <ac:picMk id="5" creationId="{C5C067AA-9F21-9E46-8C4F-117B0B704694}"/>
          </ac:picMkLst>
        </pc:picChg>
        <pc:picChg chg="del">
          <ac:chgData name="Gloria Thompson" userId="dce18de3-d652-4eb7-bb6d-4b39253cd399" providerId="ADAL" clId="{76EEC50D-E28E-2E4B-B68F-4989FEE5CC81}" dt="2020-11-25T00:30:00.285" v="383" actId="478"/>
          <ac:picMkLst>
            <pc:docMk/>
            <pc:sldMk cId="1552182106" sldId="367"/>
            <ac:picMk id="16" creationId="{E0086E75-9500-AB4B-B558-11F3D73856B5}"/>
          </ac:picMkLst>
        </pc:picChg>
        <pc:picChg chg="del">
          <ac:chgData name="Gloria Thompson" userId="dce18de3-d652-4eb7-bb6d-4b39253cd399" providerId="ADAL" clId="{76EEC50D-E28E-2E4B-B68F-4989FEE5CC81}" dt="2020-11-25T00:30:00.835" v="384" actId="478"/>
          <ac:picMkLst>
            <pc:docMk/>
            <pc:sldMk cId="1552182106" sldId="367"/>
            <ac:picMk id="17" creationId="{14084175-2630-494A-94F9-1546324673F5}"/>
          </ac:picMkLst>
        </pc:picChg>
        <pc:picChg chg="del">
          <ac:chgData name="Gloria Thompson" userId="dce18de3-d652-4eb7-bb6d-4b39253cd399" providerId="ADAL" clId="{76EEC50D-E28E-2E4B-B68F-4989FEE5CC81}" dt="2020-11-25T00:30:02.255" v="385" actId="478"/>
          <ac:picMkLst>
            <pc:docMk/>
            <pc:sldMk cId="1552182106" sldId="367"/>
            <ac:picMk id="18" creationId="{AAC17636-3EE4-1246-B647-83A34DADFD77}"/>
          </ac:picMkLst>
        </pc:picChg>
      </pc:sldChg>
      <pc:sldChg chg="delSp modSp mod modClrScheme chgLayout">
        <pc:chgData name="Gloria Thompson" userId="dce18de3-d652-4eb7-bb6d-4b39253cd399" providerId="ADAL" clId="{76EEC50D-E28E-2E4B-B68F-4989FEE5CC81}" dt="2020-11-25T00:29:57.169" v="382" actId="12"/>
        <pc:sldMkLst>
          <pc:docMk/>
          <pc:sldMk cId="2188524755" sldId="368"/>
        </pc:sldMkLst>
        <pc:spChg chg="del">
          <ac:chgData name="Gloria Thompson" userId="dce18de3-d652-4eb7-bb6d-4b39253cd399" providerId="ADAL" clId="{76EEC50D-E28E-2E4B-B68F-4989FEE5CC81}" dt="2020-11-25T00:18:09.856" v="6" actId="700"/>
          <ac:spMkLst>
            <pc:docMk/>
            <pc:sldMk cId="2188524755" sldId="368"/>
            <ac:spMk id="2" creationId="{04C9B9F4-7658-284C-81D7-A7C255BD4572}"/>
          </ac:spMkLst>
        </pc:spChg>
        <pc:spChg chg="mod ord">
          <ac:chgData name="Gloria Thompson" userId="dce18de3-d652-4eb7-bb6d-4b39253cd399" providerId="ADAL" clId="{76EEC50D-E28E-2E4B-B68F-4989FEE5CC81}" dt="2020-11-25T00:29:47.970" v="380" actId="113"/>
          <ac:spMkLst>
            <pc:docMk/>
            <pc:sldMk cId="2188524755" sldId="368"/>
            <ac:spMk id="4" creationId="{4F1FEB64-FFC7-4A45-960F-6E94F1A16137}"/>
          </ac:spMkLst>
        </pc:spChg>
        <pc:spChg chg="del mod ord">
          <ac:chgData name="Gloria Thompson" userId="dce18de3-d652-4eb7-bb6d-4b39253cd399" providerId="ADAL" clId="{76EEC50D-E28E-2E4B-B68F-4989FEE5CC81}" dt="2020-11-25T00:29:36.801" v="375" actId="478"/>
          <ac:spMkLst>
            <pc:docMk/>
            <pc:sldMk cId="2188524755" sldId="368"/>
            <ac:spMk id="6" creationId="{CC0DB6A0-C646-884D-9EE3-B9335EC58444}"/>
          </ac:spMkLst>
        </pc:spChg>
        <pc:spChg chg="mod">
          <ac:chgData name="Gloria Thompson" userId="dce18de3-d652-4eb7-bb6d-4b39253cd399" providerId="ADAL" clId="{76EEC50D-E28E-2E4B-B68F-4989FEE5CC81}" dt="2020-11-25T00:29:57.169" v="382" actId="12"/>
          <ac:spMkLst>
            <pc:docMk/>
            <pc:sldMk cId="2188524755" sldId="368"/>
            <ac:spMk id="10" creationId="{3BDA072E-6182-DB47-AAE0-A6D0A12177BC}"/>
          </ac:spMkLst>
        </pc:spChg>
        <pc:picChg chg="del mod ord">
          <ac:chgData name="Gloria Thompson" userId="dce18de3-d652-4eb7-bb6d-4b39253cd399" providerId="ADAL" clId="{76EEC50D-E28E-2E4B-B68F-4989FEE5CC81}" dt="2020-11-25T00:20:50.061" v="69" actId="478"/>
          <ac:picMkLst>
            <pc:docMk/>
            <pc:sldMk cId="2188524755" sldId="368"/>
            <ac:picMk id="12" creationId="{4D86D2F3-42D3-D04E-A39C-6BBA55AE63BB}"/>
          </ac:picMkLst>
        </pc:picChg>
      </pc:sldChg>
      <pc:sldChg chg="delSp modSp mod modClrScheme chgLayout">
        <pc:chgData name="Gloria Thompson" userId="dce18de3-d652-4eb7-bb6d-4b39253cd399" providerId="ADAL" clId="{76EEC50D-E28E-2E4B-B68F-4989FEE5CC81}" dt="2020-11-25T00:26:50.397" v="343" actId="12"/>
        <pc:sldMkLst>
          <pc:docMk/>
          <pc:sldMk cId="2173442241" sldId="369"/>
        </pc:sldMkLst>
        <pc:spChg chg="del">
          <ac:chgData name="Gloria Thompson" userId="dce18de3-d652-4eb7-bb6d-4b39253cd399" providerId="ADAL" clId="{76EEC50D-E28E-2E4B-B68F-4989FEE5CC81}" dt="2020-11-25T00:18:09.856" v="6" actId="700"/>
          <ac:spMkLst>
            <pc:docMk/>
            <pc:sldMk cId="2173442241" sldId="369"/>
            <ac:spMk id="2" creationId="{04C9B9F4-7658-284C-81D7-A7C255BD4572}"/>
          </ac:spMkLst>
        </pc:spChg>
        <pc:spChg chg="mod ord">
          <ac:chgData name="Gloria Thompson" userId="dce18de3-d652-4eb7-bb6d-4b39253cd399" providerId="ADAL" clId="{76EEC50D-E28E-2E4B-B68F-4989FEE5CC81}" dt="2020-11-25T00:26:39.693" v="342" actId="1076"/>
          <ac:spMkLst>
            <pc:docMk/>
            <pc:sldMk cId="2173442241" sldId="369"/>
            <ac:spMk id="4" creationId="{4F1FEB64-FFC7-4A45-960F-6E94F1A16137}"/>
          </ac:spMkLst>
        </pc:spChg>
        <pc:spChg chg="del mod ord">
          <ac:chgData name="Gloria Thompson" userId="dce18de3-d652-4eb7-bb6d-4b39253cd399" providerId="ADAL" clId="{76EEC50D-E28E-2E4B-B68F-4989FEE5CC81}" dt="2020-11-25T00:19:59.276" v="54" actId="478"/>
          <ac:spMkLst>
            <pc:docMk/>
            <pc:sldMk cId="2173442241" sldId="369"/>
            <ac:spMk id="6" creationId="{CC0DB6A0-C646-884D-9EE3-B9335EC58444}"/>
          </ac:spMkLst>
        </pc:spChg>
        <pc:spChg chg="mod">
          <ac:chgData name="Gloria Thompson" userId="dce18de3-d652-4eb7-bb6d-4b39253cd399" providerId="ADAL" clId="{76EEC50D-E28E-2E4B-B68F-4989FEE5CC81}" dt="2020-11-25T00:26:50.397" v="343" actId="12"/>
          <ac:spMkLst>
            <pc:docMk/>
            <pc:sldMk cId="2173442241" sldId="369"/>
            <ac:spMk id="11" creationId="{65510097-432F-9242-A490-55612E1C70CD}"/>
          </ac:spMkLst>
        </pc:spChg>
        <pc:picChg chg="del mod ord">
          <ac:chgData name="Gloria Thompson" userId="dce18de3-d652-4eb7-bb6d-4b39253cd399" providerId="ADAL" clId="{76EEC50D-E28E-2E4B-B68F-4989FEE5CC81}" dt="2020-11-25T00:19:56.531" v="53" actId="478"/>
          <ac:picMkLst>
            <pc:docMk/>
            <pc:sldMk cId="2173442241" sldId="369"/>
            <ac:picMk id="10" creationId="{C2D3D8A5-3C0B-0A4C-AB79-CB53B618A42B}"/>
          </ac:picMkLst>
        </pc:picChg>
      </pc:sldChg>
      <pc:sldMasterChg chg="delSldLayout modSldLayout">
        <pc:chgData name="Gloria Thompson" userId="dce18de3-d652-4eb7-bb6d-4b39253cd399" providerId="ADAL" clId="{76EEC50D-E28E-2E4B-B68F-4989FEE5CC81}" dt="2020-11-25T00:18:41.147" v="28" actId="2696"/>
        <pc:sldMasterMkLst>
          <pc:docMk/>
          <pc:sldMasterMk cId="0" sldId="2147483648"/>
        </pc:sldMasterMkLst>
        <pc:sldLayoutChg chg="del">
          <pc:chgData name="Gloria Thompson" userId="dce18de3-d652-4eb7-bb6d-4b39253cd399" providerId="ADAL" clId="{76EEC50D-E28E-2E4B-B68F-4989FEE5CC81}" dt="2020-11-25T00:18:34.462" v="7" actId="2696"/>
          <pc:sldLayoutMkLst>
            <pc:docMk/>
            <pc:sldMasterMk cId="0" sldId="2147483648"/>
            <pc:sldLayoutMk cId="0" sldId="2147483649"/>
          </pc:sldLayoutMkLst>
        </pc:sldLayoutChg>
        <pc:sldLayoutChg chg="addSp delSp modSp mod">
          <pc:chgData name="Gloria Thompson" userId="dce18de3-d652-4eb7-bb6d-4b39253cd399" providerId="ADAL" clId="{76EEC50D-E28E-2E4B-B68F-4989FEE5CC81}" dt="2020-11-25T00:17:57.968" v="5" actId="478"/>
          <pc:sldLayoutMkLst>
            <pc:docMk/>
            <pc:sldMasterMk cId="0" sldId="2147483648"/>
            <pc:sldLayoutMk cId="0" sldId="2147483650"/>
          </pc:sldLayoutMkLst>
          <pc:spChg chg="add del mod">
            <ac:chgData name="Gloria Thompson" userId="dce18de3-d652-4eb7-bb6d-4b39253cd399" providerId="ADAL" clId="{76EEC50D-E28E-2E4B-B68F-4989FEE5CC81}" dt="2020-11-25T00:17:57.968" v="5" actId="478"/>
            <ac:spMkLst>
              <pc:docMk/>
              <pc:sldMasterMk cId="0" sldId="2147483648"/>
              <pc:sldLayoutMk cId="0" sldId="2147483650"/>
              <ac:spMk id="2" creationId="{E7F984BA-8CFC-AD4C-A5DB-BF76BF274CE4}"/>
            </ac:spMkLst>
          </pc:spChg>
          <pc:spChg chg="del">
            <ac:chgData name="Gloria Thompson" userId="dce18de3-d652-4eb7-bb6d-4b39253cd399" providerId="ADAL" clId="{76EEC50D-E28E-2E4B-B68F-4989FEE5CC81}" dt="2020-11-25T00:17:51.950" v="3" actId="478"/>
            <ac:spMkLst>
              <pc:docMk/>
              <pc:sldMasterMk cId="0" sldId="2147483648"/>
              <pc:sldLayoutMk cId="0" sldId="2147483650"/>
              <ac:spMk id="19" creationId="{00000000-0000-0000-0000-000000000000}"/>
            </ac:spMkLst>
          </pc:spChg>
          <pc:spChg chg="del">
            <ac:chgData name="Gloria Thompson" userId="dce18de3-d652-4eb7-bb6d-4b39253cd399" providerId="ADAL" clId="{76EEC50D-E28E-2E4B-B68F-4989FEE5CC81}" dt="2020-11-25T00:17:46.519" v="1" actId="478"/>
            <ac:spMkLst>
              <pc:docMk/>
              <pc:sldMasterMk cId="0" sldId="2147483648"/>
              <pc:sldLayoutMk cId="0" sldId="2147483650"/>
              <ac:spMk id="21" creationId="{00000000-0000-0000-0000-000000000000}"/>
            </ac:spMkLst>
          </pc:spChg>
          <pc:picChg chg="del">
            <ac:chgData name="Gloria Thompson" userId="dce18de3-d652-4eb7-bb6d-4b39253cd399" providerId="ADAL" clId="{76EEC50D-E28E-2E4B-B68F-4989FEE5CC81}" dt="2020-11-25T00:17:47.910" v="2" actId="478"/>
            <ac:picMkLst>
              <pc:docMk/>
              <pc:sldMasterMk cId="0" sldId="2147483648"/>
              <pc:sldLayoutMk cId="0" sldId="2147483650"/>
              <ac:picMk id="18" creationId="{00000000-0000-0000-0000-000000000000}"/>
            </ac:picMkLst>
          </pc:picChg>
          <pc:picChg chg="del">
            <ac:chgData name="Gloria Thompson" userId="dce18de3-d652-4eb7-bb6d-4b39253cd399" providerId="ADAL" clId="{76EEC50D-E28E-2E4B-B68F-4989FEE5CC81}" dt="2020-11-25T00:17:43.757" v="0" actId="478"/>
            <ac:picMkLst>
              <pc:docMk/>
              <pc:sldMasterMk cId="0" sldId="2147483648"/>
              <pc:sldLayoutMk cId="0" sldId="2147483650"/>
              <ac:picMk id="20" creationId="{00000000-0000-0000-0000-000000000000}"/>
            </ac:picMkLst>
          </pc:picChg>
        </pc:sldLayoutChg>
        <pc:sldLayoutChg chg="del">
          <pc:chgData name="Gloria Thompson" userId="dce18de3-d652-4eb7-bb6d-4b39253cd399" providerId="ADAL" clId="{76EEC50D-E28E-2E4B-B68F-4989FEE5CC81}" dt="2020-11-25T00:18:41.010" v="8" actId="2696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Gloria Thompson" userId="dce18de3-d652-4eb7-bb6d-4b39253cd399" providerId="ADAL" clId="{76EEC50D-E28E-2E4B-B68F-4989FEE5CC81}" dt="2020-11-25T00:18:41.097" v="21" actId="2696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Gloria Thompson" userId="dce18de3-d652-4eb7-bb6d-4b39253cd399" providerId="ADAL" clId="{76EEC50D-E28E-2E4B-B68F-4989FEE5CC81}" dt="2020-11-25T00:18:41.075" v="17" actId="2696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Gloria Thompson" userId="dce18de3-d652-4eb7-bb6d-4b39253cd399" providerId="ADAL" clId="{76EEC50D-E28E-2E4B-B68F-4989FEE5CC81}" dt="2020-11-25T00:18:41.147" v="28" actId="2696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Gloria Thompson" userId="dce18de3-d652-4eb7-bb6d-4b39253cd399" providerId="ADAL" clId="{76EEC50D-E28E-2E4B-B68F-4989FEE5CC81}" dt="2020-11-25T00:18:41.059" v="14" actId="2696"/>
          <pc:sldLayoutMkLst>
            <pc:docMk/>
            <pc:sldMasterMk cId="0" sldId="2147483648"/>
            <pc:sldLayoutMk cId="0" sldId="2147483659"/>
          </pc:sldLayoutMkLst>
        </pc:sldLayoutChg>
        <pc:sldLayoutChg chg="del">
          <pc:chgData name="Gloria Thompson" userId="dce18de3-d652-4eb7-bb6d-4b39253cd399" providerId="ADAL" clId="{76EEC50D-E28E-2E4B-B68F-4989FEE5CC81}" dt="2020-11-25T00:18:41.092" v="20" actId="2696"/>
          <pc:sldLayoutMkLst>
            <pc:docMk/>
            <pc:sldMasterMk cId="0" sldId="2147483648"/>
            <pc:sldLayoutMk cId="0" sldId="2147483661"/>
          </pc:sldLayoutMkLst>
        </pc:sldLayoutChg>
        <pc:sldLayoutChg chg="del">
          <pc:chgData name="Gloria Thompson" userId="dce18de3-d652-4eb7-bb6d-4b39253cd399" providerId="ADAL" clId="{76EEC50D-E28E-2E4B-B68F-4989FEE5CC81}" dt="2020-11-25T00:18:41.070" v="16" actId="2696"/>
          <pc:sldLayoutMkLst>
            <pc:docMk/>
            <pc:sldMasterMk cId="0" sldId="2147483648"/>
            <pc:sldLayoutMk cId="0" sldId="2147483662"/>
          </pc:sldLayoutMkLst>
        </pc:sldLayoutChg>
        <pc:sldLayoutChg chg="del">
          <pc:chgData name="Gloria Thompson" userId="dce18de3-d652-4eb7-bb6d-4b39253cd399" providerId="ADAL" clId="{76EEC50D-E28E-2E4B-B68F-4989FEE5CC81}" dt="2020-11-25T00:18:41.065" v="15" actId="2696"/>
          <pc:sldLayoutMkLst>
            <pc:docMk/>
            <pc:sldMasterMk cId="0" sldId="2147483648"/>
            <pc:sldLayoutMk cId="0" sldId="2147483664"/>
          </pc:sldLayoutMkLst>
        </pc:sldLayoutChg>
        <pc:sldLayoutChg chg="del">
          <pc:chgData name="Gloria Thompson" userId="dce18de3-d652-4eb7-bb6d-4b39253cd399" providerId="ADAL" clId="{76EEC50D-E28E-2E4B-B68F-4989FEE5CC81}" dt="2020-11-25T00:18:41.123" v="24" actId="2696"/>
          <pc:sldLayoutMkLst>
            <pc:docMk/>
            <pc:sldMasterMk cId="0" sldId="2147483648"/>
            <pc:sldLayoutMk cId="0" sldId="2147483665"/>
          </pc:sldLayoutMkLst>
        </pc:sldLayoutChg>
        <pc:sldLayoutChg chg="del">
          <pc:chgData name="Gloria Thompson" userId="dce18de3-d652-4eb7-bb6d-4b39253cd399" providerId="ADAL" clId="{76EEC50D-E28E-2E4B-B68F-4989FEE5CC81}" dt="2020-11-25T00:18:41.142" v="27" actId="2696"/>
          <pc:sldLayoutMkLst>
            <pc:docMk/>
            <pc:sldMasterMk cId="0" sldId="2147483648"/>
            <pc:sldLayoutMk cId="0" sldId="2147483666"/>
          </pc:sldLayoutMkLst>
        </pc:sldLayoutChg>
        <pc:sldLayoutChg chg="del">
          <pc:chgData name="Gloria Thompson" userId="dce18de3-d652-4eb7-bb6d-4b39253cd399" providerId="ADAL" clId="{76EEC50D-E28E-2E4B-B68F-4989FEE5CC81}" dt="2020-11-25T00:18:41.110" v="22" actId="2696"/>
          <pc:sldLayoutMkLst>
            <pc:docMk/>
            <pc:sldMasterMk cId="0" sldId="2147483648"/>
            <pc:sldLayoutMk cId="0" sldId="2147483667"/>
          </pc:sldLayoutMkLst>
        </pc:sldLayoutChg>
        <pc:sldLayoutChg chg="del">
          <pc:chgData name="Gloria Thompson" userId="dce18de3-d652-4eb7-bb6d-4b39253cd399" providerId="ADAL" clId="{76EEC50D-E28E-2E4B-B68F-4989FEE5CC81}" dt="2020-11-25T00:18:41.086" v="19" actId="2696"/>
          <pc:sldLayoutMkLst>
            <pc:docMk/>
            <pc:sldMasterMk cId="0" sldId="2147483648"/>
            <pc:sldLayoutMk cId="0" sldId="2147483668"/>
          </pc:sldLayoutMkLst>
        </pc:sldLayoutChg>
        <pc:sldLayoutChg chg="del">
          <pc:chgData name="Gloria Thompson" userId="dce18de3-d652-4eb7-bb6d-4b39253cd399" providerId="ADAL" clId="{76EEC50D-E28E-2E4B-B68F-4989FEE5CC81}" dt="2020-11-25T00:18:41.033" v="10" actId="2696"/>
          <pc:sldLayoutMkLst>
            <pc:docMk/>
            <pc:sldMasterMk cId="0" sldId="2147483648"/>
            <pc:sldLayoutMk cId="0" sldId="2147483669"/>
          </pc:sldLayoutMkLst>
        </pc:sldLayoutChg>
        <pc:sldLayoutChg chg="del">
          <pc:chgData name="Gloria Thompson" userId="dce18de3-d652-4eb7-bb6d-4b39253cd399" providerId="ADAL" clId="{76EEC50D-E28E-2E4B-B68F-4989FEE5CC81}" dt="2020-11-25T00:18:41.049" v="12" actId="2696"/>
          <pc:sldLayoutMkLst>
            <pc:docMk/>
            <pc:sldMasterMk cId="0" sldId="2147483648"/>
            <pc:sldLayoutMk cId="0" sldId="2147483670"/>
          </pc:sldLayoutMkLst>
        </pc:sldLayoutChg>
        <pc:sldLayoutChg chg="del">
          <pc:chgData name="Gloria Thompson" userId="dce18de3-d652-4eb7-bb6d-4b39253cd399" providerId="ADAL" clId="{76EEC50D-E28E-2E4B-B68F-4989FEE5CC81}" dt="2020-11-25T00:18:41.128" v="25" actId="2696"/>
          <pc:sldLayoutMkLst>
            <pc:docMk/>
            <pc:sldMasterMk cId="0" sldId="2147483648"/>
            <pc:sldLayoutMk cId="0" sldId="2147483671"/>
          </pc:sldLayoutMkLst>
        </pc:sldLayoutChg>
        <pc:sldLayoutChg chg="del">
          <pc:chgData name="Gloria Thompson" userId="dce18de3-d652-4eb7-bb6d-4b39253cd399" providerId="ADAL" clId="{76EEC50D-E28E-2E4B-B68F-4989FEE5CC81}" dt="2020-11-25T00:18:41.115" v="23" actId="2696"/>
          <pc:sldLayoutMkLst>
            <pc:docMk/>
            <pc:sldMasterMk cId="0" sldId="2147483648"/>
            <pc:sldLayoutMk cId="0" sldId="2147483672"/>
          </pc:sldLayoutMkLst>
        </pc:sldLayoutChg>
        <pc:sldLayoutChg chg="del">
          <pc:chgData name="Gloria Thompson" userId="dce18de3-d652-4eb7-bb6d-4b39253cd399" providerId="ADAL" clId="{76EEC50D-E28E-2E4B-B68F-4989FEE5CC81}" dt="2020-11-25T00:18:41.026" v="9" actId="2696"/>
          <pc:sldLayoutMkLst>
            <pc:docMk/>
            <pc:sldMasterMk cId="0" sldId="2147483648"/>
            <pc:sldLayoutMk cId="0" sldId="2147483673"/>
          </pc:sldLayoutMkLst>
        </pc:sldLayoutChg>
        <pc:sldLayoutChg chg="del">
          <pc:chgData name="Gloria Thompson" userId="dce18de3-d652-4eb7-bb6d-4b39253cd399" providerId="ADAL" clId="{76EEC50D-E28E-2E4B-B68F-4989FEE5CC81}" dt="2020-11-25T00:18:41.054" v="13" actId="2696"/>
          <pc:sldLayoutMkLst>
            <pc:docMk/>
            <pc:sldMasterMk cId="0" sldId="2147483648"/>
            <pc:sldLayoutMk cId="0" sldId="2147483674"/>
          </pc:sldLayoutMkLst>
        </pc:sldLayoutChg>
        <pc:sldLayoutChg chg="del">
          <pc:chgData name="Gloria Thompson" userId="dce18de3-d652-4eb7-bb6d-4b39253cd399" providerId="ADAL" clId="{76EEC50D-E28E-2E4B-B68F-4989FEE5CC81}" dt="2020-11-25T00:18:41.042" v="11" actId="2696"/>
          <pc:sldLayoutMkLst>
            <pc:docMk/>
            <pc:sldMasterMk cId="0" sldId="2147483648"/>
            <pc:sldLayoutMk cId="0" sldId="2147483675"/>
          </pc:sldLayoutMkLst>
        </pc:sldLayoutChg>
        <pc:sldLayoutChg chg="del">
          <pc:chgData name="Gloria Thompson" userId="dce18de3-d652-4eb7-bb6d-4b39253cd399" providerId="ADAL" clId="{76EEC50D-E28E-2E4B-B68F-4989FEE5CC81}" dt="2020-11-25T00:18:41.080" v="18" actId="2696"/>
          <pc:sldLayoutMkLst>
            <pc:docMk/>
            <pc:sldMasterMk cId="0" sldId="2147483648"/>
            <pc:sldLayoutMk cId="0" sldId="2147483676"/>
          </pc:sldLayoutMkLst>
        </pc:sldLayoutChg>
        <pc:sldLayoutChg chg="del">
          <pc:chgData name="Gloria Thompson" userId="dce18de3-d652-4eb7-bb6d-4b39253cd399" providerId="ADAL" clId="{76EEC50D-E28E-2E4B-B68F-4989FEE5CC81}" dt="2020-11-25T00:18:41.135" v="26" actId="2696"/>
          <pc:sldLayoutMkLst>
            <pc:docMk/>
            <pc:sldMasterMk cId="0" sldId="2147483648"/>
            <pc:sldLayoutMk cId="4222027878" sldId="2147483677"/>
          </pc:sldLayoutMkLst>
        </pc:sldLayoutChg>
      </pc:sldMasterChg>
    </pc:docChg>
  </pc:docChgLst>
  <pc:docChgLst>
    <pc:chgData name="Erica Lopez" userId="S::erica@chopra.com::77db10bc-f015-4f1c-be4b-51862ffd412c" providerId="AD" clId="Web-{D6DCB8E5-E6B9-0B7C-5E33-86787E34928E}"/>
    <pc:docChg chg="modSld">
      <pc:chgData name="Erica Lopez" userId="S::erica@chopra.com::77db10bc-f015-4f1c-be4b-51862ffd412c" providerId="AD" clId="Web-{D6DCB8E5-E6B9-0B7C-5E33-86787E34928E}" dt="2020-10-20T23:08:08.356" v="29"/>
      <pc:docMkLst>
        <pc:docMk/>
      </pc:docMkLst>
      <pc:sldChg chg="addCm">
        <pc:chgData name="Erica Lopez" userId="S::erica@chopra.com::77db10bc-f015-4f1c-be4b-51862ffd412c" providerId="AD" clId="Web-{D6DCB8E5-E6B9-0B7C-5E33-86787E34928E}" dt="2020-10-20T23:02:08.473" v="0"/>
        <pc:sldMkLst>
          <pc:docMk/>
          <pc:sldMk cId="0" sldId="256"/>
        </pc:sldMkLst>
      </pc:sldChg>
      <pc:sldChg chg="addCm">
        <pc:chgData name="Erica Lopez" userId="S::erica@chopra.com::77db10bc-f015-4f1c-be4b-51862ffd412c" providerId="AD" clId="Web-{D6DCB8E5-E6B9-0B7C-5E33-86787E34928E}" dt="2020-10-20T23:03:52.303" v="1"/>
        <pc:sldMkLst>
          <pc:docMk/>
          <pc:sldMk cId="3572417215" sldId="351"/>
        </pc:sldMkLst>
      </pc:sldChg>
      <pc:sldChg chg="modSp">
        <pc:chgData name="Erica Lopez" userId="S::erica@chopra.com::77db10bc-f015-4f1c-be4b-51862ffd412c" providerId="AD" clId="Web-{D6DCB8E5-E6B9-0B7C-5E33-86787E34928E}" dt="2020-10-20T23:06:04.478" v="27"/>
        <pc:sldMkLst>
          <pc:docMk/>
          <pc:sldMk cId="2563720562" sldId="361"/>
        </pc:sldMkLst>
        <pc:graphicFrameChg chg="mod modGraphic">
          <ac:chgData name="Erica Lopez" userId="S::erica@chopra.com::77db10bc-f015-4f1c-be4b-51862ffd412c" providerId="AD" clId="Web-{D6DCB8E5-E6B9-0B7C-5E33-86787E34928E}" dt="2020-10-20T23:06:04.478" v="27"/>
          <ac:graphicFrameMkLst>
            <pc:docMk/>
            <pc:sldMk cId="2563720562" sldId="361"/>
            <ac:graphicFrameMk id="2" creationId="{22892C0E-6347-1D48-B196-A54AD9DFA742}"/>
          </ac:graphicFrameMkLst>
        </pc:graphicFrameChg>
      </pc:sldChg>
      <pc:sldChg chg="addCm">
        <pc:chgData name="Erica Lopez" userId="S::erica@chopra.com::77db10bc-f015-4f1c-be4b-51862ffd412c" providerId="AD" clId="Web-{D6DCB8E5-E6B9-0B7C-5E33-86787E34928E}" dt="2020-10-20T23:07:07.276" v="28"/>
        <pc:sldMkLst>
          <pc:docMk/>
          <pc:sldMk cId="1733525086" sldId="362"/>
        </pc:sldMkLst>
      </pc:sldChg>
      <pc:sldChg chg="addCm">
        <pc:chgData name="Erica Lopez" userId="S::erica@chopra.com::77db10bc-f015-4f1c-be4b-51862ffd412c" providerId="AD" clId="Web-{D6DCB8E5-E6B9-0B7C-5E33-86787E34928E}" dt="2020-10-20T23:08:08.356" v="29"/>
        <pc:sldMkLst>
          <pc:docMk/>
          <pc:sldMk cId="1043343099" sldId="363"/>
        </pc:sldMkLst>
      </pc:sldChg>
    </pc:docChg>
  </pc:docChgLst>
  <pc:docChgLst>
    <pc:chgData name="Gloria Thompson" userId="S::gloria@chopra.com::dce18de3-d652-4eb7-bb6d-4b39253cd399" providerId="AD" clId="Web-{7F2F83C7-8EDE-2ABE-51E7-AF25B227A255}"/>
    <pc:docChg chg="modSld">
      <pc:chgData name="Gloria Thompson" userId="S::gloria@chopra.com::dce18de3-d652-4eb7-bb6d-4b39253cd399" providerId="AD" clId="Web-{7F2F83C7-8EDE-2ABE-51E7-AF25B227A255}" dt="2020-10-12T19:50:50.692" v="29"/>
      <pc:docMkLst>
        <pc:docMk/>
      </pc:docMkLst>
      <pc:sldChg chg="modSp">
        <pc:chgData name="Gloria Thompson" userId="S::gloria@chopra.com::dce18de3-d652-4eb7-bb6d-4b39253cd399" providerId="AD" clId="Web-{7F2F83C7-8EDE-2ABE-51E7-AF25B227A255}" dt="2020-10-12T19:50:50.692" v="29"/>
        <pc:sldMkLst>
          <pc:docMk/>
          <pc:sldMk cId="0" sldId="256"/>
        </pc:sldMkLst>
        <pc:picChg chg="mod">
          <ac:chgData name="Gloria Thompson" userId="S::gloria@chopra.com::dce18de3-d652-4eb7-bb6d-4b39253cd399" providerId="AD" clId="Web-{7F2F83C7-8EDE-2ABE-51E7-AF25B227A255}" dt="2020-10-12T19:50:50.692" v="29"/>
          <ac:picMkLst>
            <pc:docMk/>
            <pc:sldMk cId="0" sldId="256"/>
            <ac:picMk id="242" creationId="{00000000-0000-0000-0000-000000000000}"/>
          </ac:picMkLst>
        </pc:picChg>
      </pc:sldChg>
      <pc:sldChg chg="modSp">
        <pc:chgData name="Gloria Thompson" userId="S::gloria@chopra.com::dce18de3-d652-4eb7-bb6d-4b39253cd399" providerId="AD" clId="Web-{7F2F83C7-8EDE-2ABE-51E7-AF25B227A255}" dt="2020-10-12T19:49:15.514" v="20" actId="20577"/>
        <pc:sldMkLst>
          <pc:docMk/>
          <pc:sldMk cId="0" sldId="265"/>
        </pc:sldMkLst>
        <pc:spChg chg="mod">
          <ac:chgData name="Gloria Thompson" userId="S::gloria@chopra.com::dce18de3-d652-4eb7-bb6d-4b39253cd399" providerId="AD" clId="Web-{7F2F83C7-8EDE-2ABE-51E7-AF25B227A255}" dt="2020-10-12T19:49:15.514" v="20" actId="20577"/>
          <ac:spMkLst>
            <pc:docMk/>
            <pc:sldMk cId="0" sldId="265"/>
            <ac:spMk id="21" creationId="{CA06844D-4065-B145-975D-966B92221F5A}"/>
          </ac:spMkLst>
        </pc:spChg>
      </pc:sldChg>
      <pc:sldChg chg="modSp">
        <pc:chgData name="Gloria Thompson" userId="S::gloria@chopra.com::dce18de3-d652-4eb7-bb6d-4b39253cd399" providerId="AD" clId="Web-{7F2F83C7-8EDE-2ABE-51E7-AF25B227A255}" dt="2020-10-12T19:48:17.479" v="1" actId="20577"/>
        <pc:sldMkLst>
          <pc:docMk/>
          <pc:sldMk cId="0" sldId="273"/>
        </pc:sldMkLst>
        <pc:spChg chg="mod">
          <ac:chgData name="Gloria Thompson" userId="S::gloria@chopra.com::dce18de3-d652-4eb7-bb6d-4b39253cd399" providerId="AD" clId="Web-{7F2F83C7-8EDE-2ABE-51E7-AF25B227A255}" dt="2020-10-12T19:48:17.479" v="1" actId="20577"/>
          <ac:spMkLst>
            <pc:docMk/>
            <pc:sldMk cId="0" sldId="273"/>
            <ac:spMk id="11" creationId="{5F60E2A2-E012-9E41-BB10-74170806052A}"/>
          </ac:spMkLst>
        </pc:spChg>
        <pc:spChg chg="mod">
          <ac:chgData name="Gloria Thompson" userId="S::gloria@chopra.com::dce18de3-d652-4eb7-bb6d-4b39253cd399" providerId="AD" clId="Web-{7F2F83C7-8EDE-2ABE-51E7-AF25B227A255}" dt="2020-10-12T19:48:10.698" v="0" actId="20577"/>
          <ac:spMkLst>
            <pc:docMk/>
            <pc:sldMk cId="0" sldId="273"/>
            <ac:spMk id="491" creationId="{00000000-0000-0000-0000-000000000000}"/>
          </ac:spMkLst>
        </pc:spChg>
      </pc:sldChg>
      <pc:sldChg chg="modSp">
        <pc:chgData name="Gloria Thompson" userId="S::gloria@chopra.com::dce18de3-d652-4eb7-bb6d-4b39253cd399" providerId="AD" clId="Web-{7F2F83C7-8EDE-2ABE-51E7-AF25B227A255}" dt="2020-10-12T19:48:48.934" v="8" actId="20577"/>
        <pc:sldMkLst>
          <pc:docMk/>
          <pc:sldMk cId="90357031" sldId="355"/>
        </pc:sldMkLst>
        <pc:spChg chg="mod">
          <ac:chgData name="Gloria Thompson" userId="S::gloria@chopra.com::dce18de3-d652-4eb7-bb6d-4b39253cd399" providerId="AD" clId="Web-{7F2F83C7-8EDE-2ABE-51E7-AF25B227A255}" dt="2020-10-12T19:48:36.668" v="2" actId="20577"/>
          <ac:spMkLst>
            <pc:docMk/>
            <pc:sldMk cId="90357031" sldId="355"/>
            <ac:spMk id="2" creationId="{278EF93A-14A2-874F-BDA2-06CA88AE9F1F}"/>
          </ac:spMkLst>
        </pc:spChg>
        <pc:spChg chg="mod">
          <ac:chgData name="Gloria Thompson" userId="S::gloria@chopra.com::dce18de3-d652-4eb7-bb6d-4b39253cd399" providerId="AD" clId="Web-{7F2F83C7-8EDE-2ABE-51E7-AF25B227A255}" dt="2020-10-12T19:48:43.262" v="5" actId="20577"/>
          <ac:spMkLst>
            <pc:docMk/>
            <pc:sldMk cId="90357031" sldId="355"/>
            <ac:spMk id="17" creationId="{4C5EAD21-1494-8140-B1AF-81EE6AF55AC4}"/>
          </ac:spMkLst>
        </pc:spChg>
        <pc:spChg chg="mod">
          <ac:chgData name="Gloria Thompson" userId="S::gloria@chopra.com::dce18de3-d652-4eb7-bb6d-4b39253cd399" providerId="AD" clId="Web-{7F2F83C7-8EDE-2ABE-51E7-AF25B227A255}" dt="2020-10-12T19:48:48.934" v="8" actId="20577"/>
          <ac:spMkLst>
            <pc:docMk/>
            <pc:sldMk cId="90357031" sldId="355"/>
            <ac:spMk id="19" creationId="{027EBD14-05B0-3E4B-8624-D5B700AE4E62}"/>
          </ac:spMkLst>
        </pc:spChg>
      </pc:sldChg>
      <pc:sldChg chg="modSp">
        <pc:chgData name="Gloria Thompson" userId="S::gloria@chopra.com::dce18de3-d652-4eb7-bb6d-4b39253cd399" providerId="AD" clId="Web-{7F2F83C7-8EDE-2ABE-51E7-AF25B227A255}" dt="2020-10-12T19:49:08.045" v="17" actId="20577"/>
        <pc:sldMkLst>
          <pc:docMk/>
          <pc:sldMk cId="3868593099" sldId="356"/>
        </pc:sldMkLst>
        <pc:spChg chg="mod">
          <ac:chgData name="Gloria Thompson" userId="S::gloria@chopra.com::dce18de3-d652-4eb7-bb6d-4b39253cd399" providerId="AD" clId="Web-{7F2F83C7-8EDE-2ABE-51E7-AF25B227A255}" dt="2020-10-12T19:48:59.701" v="11" actId="20577"/>
          <ac:spMkLst>
            <pc:docMk/>
            <pc:sldMk cId="3868593099" sldId="356"/>
            <ac:spMk id="2" creationId="{278EF93A-14A2-874F-BDA2-06CA88AE9F1F}"/>
          </ac:spMkLst>
        </pc:spChg>
        <pc:spChg chg="mod">
          <ac:chgData name="Gloria Thompson" userId="S::gloria@chopra.com::dce18de3-d652-4eb7-bb6d-4b39253cd399" providerId="AD" clId="Web-{7F2F83C7-8EDE-2ABE-51E7-AF25B227A255}" dt="2020-10-12T19:49:03.951" v="14" actId="20577"/>
          <ac:spMkLst>
            <pc:docMk/>
            <pc:sldMk cId="3868593099" sldId="356"/>
            <ac:spMk id="17" creationId="{4C5EAD21-1494-8140-B1AF-81EE6AF55AC4}"/>
          </ac:spMkLst>
        </pc:spChg>
        <pc:spChg chg="mod">
          <ac:chgData name="Gloria Thompson" userId="S::gloria@chopra.com::dce18de3-d652-4eb7-bb6d-4b39253cd399" providerId="AD" clId="Web-{7F2F83C7-8EDE-2ABE-51E7-AF25B227A255}" dt="2020-10-12T19:49:08.045" v="17" actId="20577"/>
          <ac:spMkLst>
            <pc:docMk/>
            <pc:sldMk cId="3868593099" sldId="356"/>
            <ac:spMk id="19" creationId="{027EBD14-05B0-3E4B-8624-D5B700AE4E62}"/>
          </ac:spMkLst>
        </pc:spChg>
      </pc:sldChg>
      <pc:sldChg chg="modSp">
        <pc:chgData name="Gloria Thompson" userId="S::gloria@chopra.com::dce18de3-d652-4eb7-bb6d-4b39253cd399" providerId="AD" clId="Web-{7F2F83C7-8EDE-2ABE-51E7-AF25B227A255}" dt="2020-10-12T19:49:21.905" v="23" actId="20577"/>
        <pc:sldMkLst>
          <pc:docMk/>
          <pc:sldMk cId="2550633654" sldId="359"/>
        </pc:sldMkLst>
        <pc:spChg chg="mod">
          <ac:chgData name="Gloria Thompson" userId="S::gloria@chopra.com::dce18de3-d652-4eb7-bb6d-4b39253cd399" providerId="AD" clId="Web-{7F2F83C7-8EDE-2ABE-51E7-AF25B227A255}" dt="2020-10-12T19:49:21.905" v="23" actId="20577"/>
          <ac:spMkLst>
            <pc:docMk/>
            <pc:sldMk cId="2550633654" sldId="359"/>
            <ac:spMk id="21" creationId="{CA06844D-4065-B145-975D-966B92221F5A}"/>
          </ac:spMkLst>
        </pc:spChg>
      </pc:sldChg>
      <pc:sldChg chg="modSp">
        <pc:chgData name="Gloria Thompson" userId="S::gloria@chopra.com::dce18de3-d652-4eb7-bb6d-4b39253cd399" providerId="AD" clId="Web-{7F2F83C7-8EDE-2ABE-51E7-AF25B227A255}" dt="2020-10-12T19:49:26.999" v="26" actId="20577"/>
        <pc:sldMkLst>
          <pc:docMk/>
          <pc:sldMk cId="1794169919" sldId="360"/>
        </pc:sldMkLst>
        <pc:spChg chg="mod">
          <ac:chgData name="Gloria Thompson" userId="S::gloria@chopra.com::dce18de3-d652-4eb7-bb6d-4b39253cd399" providerId="AD" clId="Web-{7F2F83C7-8EDE-2ABE-51E7-AF25B227A255}" dt="2020-10-12T19:49:26.999" v="26" actId="20577"/>
          <ac:spMkLst>
            <pc:docMk/>
            <pc:sldMk cId="1794169919" sldId="360"/>
            <ac:spMk id="21" creationId="{CA06844D-4065-B145-975D-966B92221F5A}"/>
          </ac:spMkLst>
        </pc:spChg>
      </pc:sldChg>
    </pc:docChg>
  </pc:docChgLst>
  <pc:docChgLst>
    <pc:chgData name="Gloria Thompson" userId="dce18de3-d652-4eb7-bb6d-4b39253cd399" providerId="ADAL" clId="{9FF33047-7CD9-2748-B38B-D0C8393D3935}"/>
    <pc:docChg chg="undo custSel modSld">
      <pc:chgData name="Gloria Thompson" userId="dce18de3-d652-4eb7-bb6d-4b39253cd399" providerId="ADAL" clId="{9FF33047-7CD9-2748-B38B-D0C8393D3935}" dt="2020-10-29T17:47:12.457" v="5" actId="18131"/>
      <pc:docMkLst>
        <pc:docMk/>
      </pc:docMkLst>
      <pc:sldChg chg="modSp mod">
        <pc:chgData name="Gloria Thompson" userId="dce18de3-d652-4eb7-bb6d-4b39253cd399" providerId="ADAL" clId="{9FF33047-7CD9-2748-B38B-D0C8393D3935}" dt="2020-10-29T17:47:12.457" v="5" actId="18131"/>
        <pc:sldMkLst>
          <pc:docMk/>
          <pc:sldMk cId="0" sldId="256"/>
        </pc:sldMkLst>
        <pc:picChg chg="mod modCrop">
          <ac:chgData name="Gloria Thompson" userId="dce18de3-d652-4eb7-bb6d-4b39253cd399" providerId="ADAL" clId="{9FF33047-7CD9-2748-B38B-D0C8393D3935}" dt="2020-10-29T17:47:12.457" v="5" actId="18131"/>
          <ac:picMkLst>
            <pc:docMk/>
            <pc:sldMk cId="0" sldId="256"/>
            <ac:picMk id="242" creationId="{00000000-0000-0000-0000-000000000000}"/>
          </ac:picMkLst>
        </pc:picChg>
      </pc:sldChg>
      <pc:sldChg chg="addSp delSp modSp mod">
        <pc:chgData name="Gloria Thompson" userId="dce18de3-d652-4eb7-bb6d-4b39253cd399" providerId="ADAL" clId="{9FF33047-7CD9-2748-B38B-D0C8393D3935}" dt="2020-10-28T01:13:00.756" v="1" actId="478"/>
        <pc:sldMkLst>
          <pc:docMk/>
          <pc:sldMk cId="0" sldId="278"/>
        </pc:sldMkLst>
        <pc:spChg chg="add del mod">
          <ac:chgData name="Gloria Thompson" userId="dce18de3-d652-4eb7-bb6d-4b39253cd399" providerId="ADAL" clId="{9FF33047-7CD9-2748-B38B-D0C8393D3935}" dt="2020-10-28T01:13:00.756" v="1" actId="478"/>
          <ac:spMkLst>
            <pc:docMk/>
            <pc:sldMk cId="0" sldId="278"/>
            <ac:spMk id="3" creationId="{D5EE0244-2E5B-DA4E-8DA9-0659C6B88C3D}"/>
          </ac:spMkLst>
        </pc:spChg>
        <pc:spChg chg="del">
          <ac:chgData name="Gloria Thompson" userId="dce18de3-d652-4eb7-bb6d-4b39253cd399" providerId="ADAL" clId="{9FF33047-7CD9-2748-B38B-D0C8393D3935}" dt="2020-10-28T01:12:58.839" v="0" actId="478"/>
          <ac:spMkLst>
            <pc:docMk/>
            <pc:sldMk cId="0" sldId="278"/>
            <ac:spMk id="529" creationId="{00000000-0000-0000-0000-000000000000}"/>
          </ac:spMkLst>
        </pc:spChg>
      </pc:sldChg>
    </pc:docChg>
  </pc:docChgLst>
  <pc:docChgLst>
    <pc:chgData name="Sheila Patel, MD" userId="S::sheila@chopra.com::5e4d463f-c39f-4a69-8827-3a75cb9cdbb9" providerId="AD" clId="Web-{1979BB7E-863E-5996-E3F8-83E6A9954A6B}"/>
    <pc:docChg chg="modSld">
      <pc:chgData name="Sheila Patel, MD" userId="S::sheila@chopra.com::5e4d463f-c39f-4a69-8827-3a75cb9cdbb9" providerId="AD" clId="Web-{1979BB7E-863E-5996-E3F8-83E6A9954A6B}" dt="2020-10-27T01:58:45.516" v="101" actId="20577"/>
      <pc:docMkLst>
        <pc:docMk/>
      </pc:docMkLst>
      <pc:sldChg chg="modSp">
        <pc:chgData name="Sheila Patel, MD" userId="S::sheila@chopra.com::5e4d463f-c39f-4a69-8827-3a75cb9cdbb9" providerId="AD" clId="Web-{1979BB7E-863E-5996-E3F8-83E6A9954A6B}" dt="2020-10-27T01:58:45.500" v="100" actId="20577"/>
        <pc:sldMkLst>
          <pc:docMk/>
          <pc:sldMk cId="3934229215" sldId="357"/>
        </pc:sldMkLst>
        <pc:spChg chg="mod">
          <ac:chgData name="Sheila Patel, MD" userId="S::sheila@chopra.com::5e4d463f-c39f-4a69-8827-3a75cb9cdbb9" providerId="AD" clId="Web-{1979BB7E-863E-5996-E3F8-83E6A9954A6B}" dt="2020-10-27T01:58:45.500" v="100" actId="20577"/>
          <ac:spMkLst>
            <pc:docMk/>
            <pc:sldMk cId="3934229215" sldId="357"/>
            <ac:spMk id="10" creationId="{3BDA072E-6182-DB47-AAE0-A6D0A12177BC}"/>
          </ac:spMkLst>
        </pc:spChg>
      </pc:sldChg>
    </pc:docChg>
  </pc:docChgLst>
  <pc:docChgLst>
    <pc:chgData name="Gloria Thompson" userId="S::gloria@chopra.com::dce18de3-d652-4eb7-bb6d-4b39253cd399" providerId="AD" clId="Web-{B3FA9DE1-E8DE-EBB0-5132-3A6F27AC1566}"/>
    <pc:docChg chg="modSld">
      <pc:chgData name="Gloria Thompson" userId="S::gloria@chopra.com::dce18de3-d652-4eb7-bb6d-4b39253cd399" providerId="AD" clId="Web-{B3FA9DE1-E8DE-EBB0-5132-3A6F27AC1566}" dt="2020-10-30T17:29:57.933" v="9" actId="1076"/>
      <pc:docMkLst>
        <pc:docMk/>
      </pc:docMkLst>
      <pc:sldChg chg="modSp">
        <pc:chgData name="Gloria Thompson" userId="S::gloria@chopra.com::dce18de3-d652-4eb7-bb6d-4b39253cd399" providerId="AD" clId="Web-{B3FA9DE1-E8DE-EBB0-5132-3A6F27AC1566}" dt="2020-10-30T17:29:31.806" v="5" actId="1076"/>
        <pc:sldMkLst>
          <pc:docMk/>
          <pc:sldMk cId="1043343099" sldId="363"/>
        </pc:sldMkLst>
        <pc:picChg chg="mod">
          <ac:chgData name="Gloria Thompson" userId="S::gloria@chopra.com::dce18de3-d652-4eb7-bb6d-4b39253cd399" providerId="AD" clId="Web-{B3FA9DE1-E8DE-EBB0-5132-3A6F27AC1566}" dt="2020-10-30T17:29:28.978" v="4" actId="1076"/>
          <ac:picMkLst>
            <pc:docMk/>
            <pc:sldMk cId="1043343099" sldId="363"/>
            <ac:picMk id="13" creationId="{56DCB73C-A7DD-664C-B05A-E639CECCAF6D}"/>
          </ac:picMkLst>
        </pc:picChg>
        <pc:picChg chg="mod">
          <ac:chgData name="Gloria Thompson" userId="S::gloria@chopra.com::dce18de3-d652-4eb7-bb6d-4b39253cd399" providerId="AD" clId="Web-{B3FA9DE1-E8DE-EBB0-5132-3A6F27AC1566}" dt="2020-10-30T17:29:31.806" v="5" actId="1076"/>
          <ac:picMkLst>
            <pc:docMk/>
            <pc:sldMk cId="1043343099" sldId="363"/>
            <ac:picMk id="14" creationId="{C0457485-0F8B-7949-ACF8-F36539A36736}"/>
          </ac:picMkLst>
        </pc:picChg>
        <pc:picChg chg="mod">
          <ac:chgData name="Gloria Thompson" userId="S::gloria@chopra.com::dce18de3-d652-4eb7-bb6d-4b39253cd399" providerId="AD" clId="Web-{B3FA9DE1-E8DE-EBB0-5132-3A6F27AC1566}" dt="2020-10-30T17:29:24.744" v="2" actId="1076"/>
          <ac:picMkLst>
            <pc:docMk/>
            <pc:sldMk cId="1043343099" sldId="363"/>
            <ac:picMk id="15" creationId="{37685C50-637E-1F49-B94D-456A15FE0376}"/>
          </ac:picMkLst>
        </pc:picChg>
      </pc:sldChg>
      <pc:sldChg chg="modSp">
        <pc:chgData name="Gloria Thompson" userId="S::gloria@chopra.com::dce18de3-d652-4eb7-bb6d-4b39253cd399" providerId="AD" clId="Web-{B3FA9DE1-E8DE-EBB0-5132-3A6F27AC1566}" dt="2020-10-30T17:29:57.933" v="9" actId="1076"/>
        <pc:sldMkLst>
          <pc:docMk/>
          <pc:sldMk cId="1552182106" sldId="367"/>
        </pc:sldMkLst>
        <pc:picChg chg="mod">
          <ac:chgData name="Gloria Thompson" userId="S::gloria@chopra.com::dce18de3-d652-4eb7-bb6d-4b39253cd399" providerId="AD" clId="Web-{B3FA9DE1-E8DE-EBB0-5132-3A6F27AC1566}" dt="2020-10-30T17:29:53.948" v="6" actId="1076"/>
          <ac:picMkLst>
            <pc:docMk/>
            <pc:sldMk cId="1552182106" sldId="367"/>
            <ac:picMk id="16" creationId="{E0086E75-9500-AB4B-B558-11F3D73856B5}"/>
          </ac:picMkLst>
        </pc:picChg>
        <pc:picChg chg="mod">
          <ac:chgData name="Gloria Thompson" userId="S::gloria@chopra.com::dce18de3-d652-4eb7-bb6d-4b39253cd399" providerId="AD" clId="Web-{B3FA9DE1-E8DE-EBB0-5132-3A6F27AC1566}" dt="2020-10-30T17:29:57.933" v="9" actId="1076"/>
          <ac:picMkLst>
            <pc:docMk/>
            <pc:sldMk cId="1552182106" sldId="367"/>
            <ac:picMk id="17" creationId="{14084175-2630-494A-94F9-1546324673F5}"/>
          </ac:picMkLst>
        </pc:picChg>
        <pc:picChg chg="mod">
          <ac:chgData name="Gloria Thompson" userId="S::gloria@chopra.com::dce18de3-d652-4eb7-bb6d-4b39253cd399" providerId="AD" clId="Web-{B3FA9DE1-E8DE-EBB0-5132-3A6F27AC1566}" dt="2020-10-30T17:29:56.152" v="8" actId="1076"/>
          <ac:picMkLst>
            <pc:docMk/>
            <pc:sldMk cId="1552182106" sldId="367"/>
            <ac:picMk id="18" creationId="{AAC17636-3EE4-1246-B647-83A34DADFD77}"/>
          </ac:picMkLst>
        </pc:picChg>
      </pc:sldChg>
    </pc:docChg>
  </pc:docChgLst>
  <pc:docChgLst>
    <pc:chgData name="Melissa McFarlin" userId="S::melissa.mcfarlin@chopra.com::345ee029-51b2-4be8-be4d-80501cf911d3" providerId="AD" clId="Web-{233EC1D4-E474-4106-9378-13ABC0B67E34}"/>
    <pc:docChg chg="modSld">
      <pc:chgData name="Melissa McFarlin" userId="S::melissa.mcfarlin@chopra.com::345ee029-51b2-4be8-be4d-80501cf911d3" providerId="AD" clId="Web-{233EC1D4-E474-4106-9378-13ABC0B67E34}" dt="2020-10-12T17:09:34.256" v="177" actId="1076"/>
      <pc:docMkLst>
        <pc:docMk/>
      </pc:docMkLst>
      <pc:sldChg chg="modSp">
        <pc:chgData name="Melissa McFarlin" userId="S::melissa.mcfarlin@chopra.com::345ee029-51b2-4be8-be4d-80501cf911d3" providerId="AD" clId="Web-{233EC1D4-E474-4106-9378-13ABC0B67E34}" dt="2020-10-12T17:04:53.725" v="171"/>
        <pc:sldMkLst>
          <pc:docMk/>
          <pc:sldMk cId="0" sldId="273"/>
        </pc:sldMkLst>
        <pc:spChg chg="mod">
          <ac:chgData name="Melissa McFarlin" userId="S::melissa.mcfarlin@chopra.com::345ee029-51b2-4be8-be4d-80501cf911d3" providerId="AD" clId="Web-{233EC1D4-E474-4106-9378-13ABC0B67E34}" dt="2020-10-12T17:04:53.725" v="171"/>
          <ac:spMkLst>
            <pc:docMk/>
            <pc:sldMk cId="0" sldId="273"/>
            <ac:spMk id="496" creationId="{00000000-0000-0000-0000-000000000000}"/>
          </ac:spMkLst>
        </pc:spChg>
      </pc:sldChg>
      <pc:sldChg chg="modSp">
        <pc:chgData name="Melissa McFarlin" userId="S::melissa.mcfarlin@chopra.com::345ee029-51b2-4be8-be4d-80501cf911d3" providerId="AD" clId="Web-{233EC1D4-E474-4106-9378-13ABC0B67E34}" dt="2020-10-12T16:36:59.373" v="1" actId="20577"/>
        <pc:sldMkLst>
          <pc:docMk/>
          <pc:sldMk cId="3572417215" sldId="351"/>
        </pc:sldMkLst>
        <pc:spChg chg="mod">
          <ac:chgData name="Melissa McFarlin" userId="S::melissa.mcfarlin@chopra.com::345ee029-51b2-4be8-be4d-80501cf911d3" providerId="AD" clId="Web-{233EC1D4-E474-4106-9378-13ABC0B67E34}" dt="2020-10-12T16:36:59.373" v="1" actId="20577"/>
          <ac:spMkLst>
            <pc:docMk/>
            <pc:sldMk cId="3572417215" sldId="351"/>
            <ac:spMk id="4" creationId="{4F1FEB64-FFC7-4A45-960F-6E94F1A16137}"/>
          </ac:spMkLst>
        </pc:spChg>
      </pc:sldChg>
      <pc:sldChg chg="addSp delSp modSp">
        <pc:chgData name="Melissa McFarlin" userId="S::melissa.mcfarlin@chopra.com::345ee029-51b2-4be8-be4d-80501cf911d3" providerId="AD" clId="Web-{233EC1D4-E474-4106-9378-13ABC0B67E34}" dt="2020-10-12T17:09:34.256" v="177" actId="1076"/>
        <pc:sldMkLst>
          <pc:docMk/>
          <pc:sldMk cId="2512444748" sldId="352"/>
        </pc:sldMkLst>
        <pc:spChg chg="add mod ord">
          <ac:chgData name="Melissa McFarlin" userId="S::melissa.mcfarlin@chopra.com::345ee029-51b2-4be8-be4d-80501cf911d3" providerId="AD" clId="Web-{233EC1D4-E474-4106-9378-13ABC0B67E34}" dt="2020-10-12T16:49:05.177" v="14"/>
          <ac:spMkLst>
            <pc:docMk/>
            <pc:sldMk cId="2512444748" sldId="352"/>
            <ac:spMk id="2" creationId="{76A89530-3882-4EB1-AC64-3562C3ED2E85}"/>
          </ac:spMkLst>
        </pc:spChg>
        <pc:spChg chg="mod">
          <ac:chgData name="Melissa McFarlin" userId="S::melissa.mcfarlin@chopra.com::345ee029-51b2-4be8-be4d-80501cf911d3" providerId="AD" clId="Web-{233EC1D4-E474-4106-9378-13ABC0B67E34}" dt="2020-10-12T16:58:08.798" v="104" actId="20577"/>
          <ac:spMkLst>
            <pc:docMk/>
            <pc:sldMk cId="2512444748" sldId="352"/>
            <ac:spMk id="4" creationId="{F70FF65A-F2C5-AF40-B3D0-5023757514CC}"/>
          </ac:spMkLst>
        </pc:spChg>
        <pc:spChg chg="add mod ord">
          <ac:chgData name="Melissa McFarlin" userId="S::melissa.mcfarlin@chopra.com::345ee029-51b2-4be8-be4d-80501cf911d3" providerId="AD" clId="Web-{233EC1D4-E474-4106-9378-13ABC0B67E34}" dt="2020-10-12T16:58:17.314" v="105"/>
          <ac:spMkLst>
            <pc:docMk/>
            <pc:sldMk cId="2512444748" sldId="352"/>
            <ac:spMk id="7" creationId="{36DA3FC4-B550-4935-810C-2160ACF804B4}"/>
          </ac:spMkLst>
        </pc:spChg>
        <pc:spChg chg="mod">
          <ac:chgData name="Melissa McFarlin" userId="S::melissa.mcfarlin@chopra.com::345ee029-51b2-4be8-be4d-80501cf911d3" providerId="AD" clId="Web-{233EC1D4-E474-4106-9378-13ABC0B67E34}" dt="2020-10-12T17:01:50.247" v="157" actId="1076"/>
          <ac:spMkLst>
            <pc:docMk/>
            <pc:sldMk cId="2512444748" sldId="352"/>
            <ac:spMk id="10" creationId="{83058DD7-B24E-3641-8B61-81CB60C32C2C}"/>
          </ac:spMkLst>
        </pc:spChg>
        <pc:spChg chg="mod">
          <ac:chgData name="Melissa McFarlin" userId="S::melissa.mcfarlin@chopra.com::345ee029-51b2-4be8-be4d-80501cf911d3" providerId="AD" clId="Web-{233EC1D4-E474-4106-9378-13ABC0B67E34}" dt="2020-10-12T17:05:04.804" v="174" actId="20577"/>
          <ac:spMkLst>
            <pc:docMk/>
            <pc:sldMk cId="2512444748" sldId="352"/>
            <ac:spMk id="11" creationId="{0187B906-97D2-FB44-B097-4A8DF1D63A37}"/>
          </ac:spMkLst>
        </pc:spChg>
        <pc:spChg chg="mod">
          <ac:chgData name="Melissa McFarlin" userId="S::melissa.mcfarlin@chopra.com::345ee029-51b2-4be8-be4d-80501cf911d3" providerId="AD" clId="Web-{233EC1D4-E474-4106-9378-13ABC0B67E34}" dt="2020-10-12T16:58:34.706" v="110" actId="1076"/>
          <ac:spMkLst>
            <pc:docMk/>
            <pc:sldMk cId="2512444748" sldId="352"/>
            <ac:spMk id="12" creationId="{5C63B31E-09A1-994F-B958-E3637CF69DD8}"/>
          </ac:spMkLst>
        </pc:spChg>
        <pc:spChg chg="mod">
          <ac:chgData name="Melissa McFarlin" userId="S::melissa.mcfarlin@chopra.com::345ee029-51b2-4be8-be4d-80501cf911d3" providerId="AD" clId="Web-{233EC1D4-E474-4106-9378-13ABC0B67E34}" dt="2020-10-12T16:59:57.366" v="135" actId="1076"/>
          <ac:spMkLst>
            <pc:docMk/>
            <pc:sldMk cId="2512444748" sldId="352"/>
            <ac:spMk id="14" creationId="{79F0FE71-D2A9-3B4A-AAB4-0717826316F3}"/>
          </ac:spMkLst>
        </pc:spChg>
        <pc:spChg chg="mod">
          <ac:chgData name="Melissa McFarlin" userId="S::melissa.mcfarlin@chopra.com::345ee029-51b2-4be8-be4d-80501cf911d3" providerId="AD" clId="Web-{233EC1D4-E474-4106-9378-13ABC0B67E34}" dt="2020-10-12T16:50:05.602" v="22" actId="20577"/>
          <ac:spMkLst>
            <pc:docMk/>
            <pc:sldMk cId="2512444748" sldId="352"/>
            <ac:spMk id="15" creationId="{27A17D8D-97C0-094B-81B4-9A7AA0A77416}"/>
          </ac:spMkLst>
        </pc:spChg>
        <pc:spChg chg="mod">
          <ac:chgData name="Melissa McFarlin" userId="S::melissa.mcfarlin@chopra.com::345ee029-51b2-4be8-be4d-80501cf911d3" providerId="AD" clId="Web-{233EC1D4-E474-4106-9378-13ABC0B67E34}" dt="2020-10-12T16:46:00.386" v="7" actId="20577"/>
          <ac:spMkLst>
            <pc:docMk/>
            <pc:sldMk cId="2512444748" sldId="352"/>
            <ac:spMk id="18" creationId="{1D643848-8467-DC43-AEB7-BF8F6B0B4834}"/>
          </ac:spMkLst>
        </pc:spChg>
        <pc:spChg chg="mod">
          <ac:chgData name="Melissa McFarlin" userId="S::melissa.mcfarlin@chopra.com::345ee029-51b2-4be8-be4d-80501cf911d3" providerId="AD" clId="Web-{233EC1D4-E474-4106-9378-13ABC0B67E34}" dt="2020-10-12T16:59:57.382" v="136" actId="1076"/>
          <ac:spMkLst>
            <pc:docMk/>
            <pc:sldMk cId="2512444748" sldId="352"/>
            <ac:spMk id="19" creationId="{14559298-B75E-C746-8A4C-4FED52E8BFAC}"/>
          </ac:spMkLst>
        </pc:spChg>
        <pc:spChg chg="del">
          <ac:chgData name="Melissa McFarlin" userId="S::melissa.mcfarlin@chopra.com::345ee029-51b2-4be8-be4d-80501cf911d3" providerId="AD" clId="Web-{233EC1D4-E474-4106-9378-13ABC0B67E34}" dt="2020-10-12T16:53:20.612" v="42"/>
          <ac:spMkLst>
            <pc:docMk/>
            <pc:sldMk cId="2512444748" sldId="352"/>
            <ac:spMk id="22" creationId="{8B457996-3E5A-E343-9097-F2CB1F8FF82E}"/>
          </ac:spMkLst>
        </pc:spChg>
        <pc:spChg chg="del">
          <ac:chgData name="Melissa McFarlin" userId="S::melissa.mcfarlin@chopra.com::345ee029-51b2-4be8-be4d-80501cf911d3" providerId="AD" clId="Web-{233EC1D4-E474-4106-9378-13ABC0B67E34}" dt="2020-10-12T16:53:32.628" v="49"/>
          <ac:spMkLst>
            <pc:docMk/>
            <pc:sldMk cId="2512444748" sldId="352"/>
            <ac:spMk id="24" creationId="{4C59C903-4E11-464C-8779-99F165283020}"/>
          </ac:spMkLst>
        </pc:spChg>
        <pc:spChg chg="del">
          <ac:chgData name="Melissa McFarlin" userId="S::melissa.mcfarlin@chopra.com::345ee029-51b2-4be8-be4d-80501cf911d3" providerId="AD" clId="Web-{233EC1D4-E474-4106-9378-13ABC0B67E34}" dt="2020-10-12T16:53:42.675" v="52"/>
          <ac:spMkLst>
            <pc:docMk/>
            <pc:sldMk cId="2512444748" sldId="352"/>
            <ac:spMk id="25" creationId="{CA140BF3-DD5D-FA4D-8801-6A35A9A34DE6}"/>
          </ac:spMkLst>
        </pc:spChg>
        <pc:spChg chg="add del ord">
          <ac:chgData name="Melissa McFarlin" userId="S::melissa.mcfarlin@chopra.com::345ee029-51b2-4be8-be4d-80501cf911d3" providerId="AD" clId="Web-{233EC1D4-E474-4106-9378-13ABC0B67E34}" dt="2020-10-12T16:53:59.582" v="61"/>
          <ac:spMkLst>
            <pc:docMk/>
            <pc:sldMk cId="2512444748" sldId="352"/>
            <ac:spMk id="26" creationId="{026B4979-B37B-0F49-9B95-ED77C185F5FC}"/>
          </ac:spMkLst>
        </pc:spChg>
        <pc:spChg chg="del">
          <ac:chgData name="Melissa McFarlin" userId="S::melissa.mcfarlin@chopra.com::345ee029-51b2-4be8-be4d-80501cf911d3" providerId="AD" clId="Web-{233EC1D4-E474-4106-9378-13ABC0B67E34}" dt="2020-10-12T16:50:28.853" v="24"/>
          <ac:spMkLst>
            <pc:docMk/>
            <pc:sldMk cId="2512444748" sldId="352"/>
            <ac:spMk id="27" creationId="{D6A63DAA-DA90-1F4A-959F-EFE01F988E74}"/>
          </ac:spMkLst>
        </pc:spChg>
        <pc:spChg chg="del">
          <ac:chgData name="Melissa McFarlin" userId="S::melissa.mcfarlin@chopra.com::345ee029-51b2-4be8-be4d-80501cf911d3" providerId="AD" clId="Web-{233EC1D4-E474-4106-9378-13ABC0B67E34}" dt="2020-10-12T16:50:31.806" v="25"/>
          <ac:spMkLst>
            <pc:docMk/>
            <pc:sldMk cId="2512444748" sldId="352"/>
            <ac:spMk id="28" creationId="{44807015-3A09-9942-ADE8-4251FCABD550}"/>
          </ac:spMkLst>
        </pc:spChg>
        <pc:spChg chg="add mod ord">
          <ac:chgData name="Melissa McFarlin" userId="S::melissa.mcfarlin@chopra.com::345ee029-51b2-4be8-be4d-80501cf911d3" providerId="AD" clId="Web-{233EC1D4-E474-4106-9378-13ABC0B67E34}" dt="2020-10-12T16:58:48.285" v="112"/>
          <ac:spMkLst>
            <pc:docMk/>
            <pc:sldMk cId="2512444748" sldId="352"/>
            <ac:spMk id="32" creationId="{03761EC7-F6D1-4078-ADA0-8866BB077401}"/>
          </ac:spMkLst>
        </pc:spChg>
        <pc:cxnChg chg="add mod ord">
          <ac:chgData name="Melissa McFarlin" userId="S::melissa.mcfarlin@chopra.com::345ee029-51b2-4be8-be4d-80501cf911d3" providerId="AD" clId="Web-{233EC1D4-E474-4106-9378-13ABC0B67E34}" dt="2020-10-12T16:59:37.740" v="119"/>
          <ac:cxnSpMkLst>
            <pc:docMk/>
            <pc:sldMk cId="2512444748" sldId="352"/>
            <ac:cxnSpMk id="3" creationId="{992A25C4-77D8-47AC-BC7C-859595DB50A0}"/>
          </ac:cxnSpMkLst>
        </pc:cxnChg>
        <pc:cxnChg chg="add mod">
          <ac:chgData name="Melissa McFarlin" userId="S::melissa.mcfarlin@chopra.com::345ee029-51b2-4be8-be4d-80501cf911d3" providerId="AD" clId="Web-{233EC1D4-E474-4106-9378-13ABC0B67E34}" dt="2020-10-12T17:09:34.256" v="177" actId="1076"/>
          <ac:cxnSpMkLst>
            <pc:docMk/>
            <pc:sldMk cId="2512444748" sldId="352"/>
            <ac:cxnSpMk id="5" creationId="{78E83774-A15D-470C-B09F-04A7121257F4}"/>
          </ac:cxnSpMkLst>
        </pc:cxnChg>
        <pc:cxnChg chg="add mod ord">
          <ac:chgData name="Melissa McFarlin" userId="S::melissa.mcfarlin@chopra.com::345ee029-51b2-4be8-be4d-80501cf911d3" providerId="AD" clId="Web-{233EC1D4-E474-4106-9378-13ABC0B67E34}" dt="2020-10-12T16:59:38.115" v="132"/>
          <ac:cxnSpMkLst>
            <pc:docMk/>
            <pc:sldMk cId="2512444748" sldId="352"/>
            <ac:cxnSpMk id="20" creationId="{2B4FED81-F60B-47EF-B900-BBE8FBB775CA}"/>
          </ac:cxnSpMkLst>
        </pc:cxnChg>
        <pc:cxnChg chg="add del mod">
          <ac:chgData name="Melissa McFarlin" userId="S::melissa.mcfarlin@chopra.com::345ee029-51b2-4be8-be4d-80501cf911d3" providerId="AD" clId="Web-{233EC1D4-E474-4106-9378-13ABC0B67E34}" dt="2020-10-12T17:02:26.202" v="158"/>
          <ac:cxnSpMkLst>
            <pc:docMk/>
            <pc:sldMk cId="2512444748" sldId="352"/>
            <ac:cxnSpMk id="23" creationId="{04A6651D-21E3-4907-9759-503EBAE91395}"/>
          </ac:cxnSpMkLst>
        </pc:cxnChg>
        <pc:cxnChg chg="add mod">
          <ac:chgData name="Melissa McFarlin" userId="S::melissa.mcfarlin@chopra.com::345ee029-51b2-4be8-be4d-80501cf911d3" providerId="AD" clId="Web-{233EC1D4-E474-4106-9378-13ABC0B67E34}" dt="2020-10-12T17:01:40.700" v="146" actId="1076"/>
          <ac:cxnSpMkLst>
            <pc:docMk/>
            <pc:sldMk cId="2512444748" sldId="352"/>
            <ac:cxnSpMk id="29" creationId="{001283B8-DC2A-40E5-8430-397585354BCE}"/>
          </ac:cxnSpMkLst>
        </pc:cxnChg>
        <pc:cxnChg chg="add del mod">
          <ac:chgData name="Melissa McFarlin" userId="S::melissa.mcfarlin@chopra.com::345ee029-51b2-4be8-be4d-80501cf911d3" providerId="AD" clId="Web-{233EC1D4-E474-4106-9378-13ABC0B67E34}" dt="2020-10-12T17:02:44.219" v="164"/>
          <ac:cxnSpMkLst>
            <pc:docMk/>
            <pc:sldMk cId="2512444748" sldId="352"/>
            <ac:cxnSpMk id="30" creationId="{8DF76507-5611-4A88-85D1-D0EB2FD10C4B}"/>
          </ac:cxnSpMkLst>
        </pc:cxnChg>
        <pc:cxnChg chg="add del mod">
          <ac:chgData name="Melissa McFarlin" userId="S::melissa.mcfarlin@chopra.com::345ee029-51b2-4be8-be4d-80501cf911d3" providerId="AD" clId="Web-{233EC1D4-E474-4106-9378-13ABC0B67E34}" dt="2020-10-12T16:55:31.837" v="69"/>
          <ac:cxnSpMkLst>
            <pc:docMk/>
            <pc:sldMk cId="2512444748" sldId="352"/>
            <ac:cxnSpMk id="31" creationId="{AF0FE9D6-0DFB-4D4B-9F56-0E660B3C9862}"/>
          </ac:cxnSpMkLst>
        </pc:cxnChg>
        <pc:cxnChg chg="add mod">
          <ac:chgData name="Melissa McFarlin" userId="S::melissa.mcfarlin@chopra.com::345ee029-51b2-4be8-be4d-80501cf911d3" providerId="AD" clId="Web-{233EC1D4-E474-4106-9378-13ABC0B67E34}" dt="2020-10-12T17:04:29.459" v="169"/>
          <ac:cxnSpMkLst>
            <pc:docMk/>
            <pc:sldMk cId="2512444748" sldId="352"/>
            <ac:cxnSpMk id="33" creationId="{AD60937D-4144-411C-A88B-E200FFC69310}"/>
          </ac:cxnSpMkLst>
        </pc:cxnChg>
        <pc:cxnChg chg="add mod">
          <ac:chgData name="Melissa McFarlin" userId="S::melissa.mcfarlin@chopra.com::345ee029-51b2-4be8-be4d-80501cf911d3" providerId="AD" clId="Web-{233EC1D4-E474-4106-9378-13ABC0B67E34}" dt="2020-10-12T17:04:29.474" v="170"/>
          <ac:cxnSpMkLst>
            <pc:docMk/>
            <pc:sldMk cId="2512444748" sldId="352"/>
            <ac:cxnSpMk id="34" creationId="{49882C48-ED1E-49FE-9776-F14D3F2CA560}"/>
          </ac:cxnSpMkLst>
        </pc:cxnChg>
      </pc:sldChg>
    </pc:docChg>
  </pc:docChgLst>
  <pc:docChgLst>
    <pc:chgData name="Melissa McFarlin" userId="S::melissa.mcfarlin@chopra.com::345ee029-51b2-4be8-be4d-80501cf911d3" providerId="AD" clId="Web-{CC7CBC4C-9B3D-0B39-7368-C94214EA9D58}"/>
    <pc:docChg chg="modSld">
      <pc:chgData name="Melissa McFarlin" userId="S::melissa.mcfarlin@chopra.com::345ee029-51b2-4be8-be4d-80501cf911d3" providerId="AD" clId="Web-{CC7CBC4C-9B3D-0B39-7368-C94214EA9D58}" dt="2020-10-21T16:07:00.119" v="10"/>
      <pc:docMkLst>
        <pc:docMk/>
      </pc:docMkLst>
      <pc:sldChg chg="addSp delSp modSp">
        <pc:chgData name="Melissa McFarlin" userId="S::melissa.mcfarlin@chopra.com::345ee029-51b2-4be8-be4d-80501cf911d3" providerId="AD" clId="Web-{CC7CBC4C-9B3D-0B39-7368-C94214EA9D58}" dt="2020-10-20T23:25:30.269" v="1"/>
        <pc:sldMkLst>
          <pc:docMk/>
          <pc:sldMk cId="0" sldId="256"/>
        </pc:sldMkLst>
        <pc:spChg chg="add">
          <ac:chgData name="Melissa McFarlin" userId="S::melissa.mcfarlin@chopra.com::345ee029-51b2-4be8-be4d-80501cf911d3" providerId="AD" clId="Web-{CC7CBC4C-9B3D-0B39-7368-C94214EA9D58}" dt="2020-10-20T23:25:30.269" v="1"/>
          <ac:spMkLst>
            <pc:docMk/>
            <pc:sldMk cId="0" sldId="256"/>
            <ac:spMk id="122" creationId="{8E5F7996-CFF0-431C-BDE1-58C134F7B88F}"/>
          </ac:spMkLst>
        </pc:spChg>
        <pc:spChg chg="mod">
          <ac:chgData name="Melissa McFarlin" userId="S::melissa.mcfarlin@chopra.com::345ee029-51b2-4be8-be4d-80501cf911d3" providerId="AD" clId="Web-{CC7CBC4C-9B3D-0B39-7368-C94214EA9D58}" dt="2020-10-20T23:25:30.269" v="1"/>
          <ac:spMkLst>
            <pc:docMk/>
            <pc:sldMk cId="0" sldId="256"/>
            <ac:spMk id="243" creationId="{00000000-0000-0000-0000-000000000000}"/>
          </ac:spMkLst>
        </pc:spChg>
        <pc:spChg chg="mod">
          <ac:chgData name="Melissa McFarlin" userId="S::melissa.mcfarlin@chopra.com::345ee029-51b2-4be8-be4d-80501cf911d3" providerId="AD" clId="Web-{CC7CBC4C-9B3D-0B39-7368-C94214EA9D58}" dt="2020-10-20T23:25:30.269" v="1"/>
          <ac:spMkLst>
            <pc:docMk/>
            <pc:sldMk cId="0" sldId="256"/>
            <ac:spMk id="244" creationId="{00000000-0000-0000-0000-000000000000}"/>
          </ac:spMkLst>
        </pc:spChg>
        <pc:spChg chg="del">
          <ac:chgData name="Melissa McFarlin" userId="S::melissa.mcfarlin@chopra.com::345ee029-51b2-4be8-be4d-80501cf911d3" providerId="AD" clId="Web-{CC7CBC4C-9B3D-0B39-7368-C94214EA9D58}" dt="2020-10-20T23:25:30.269" v="1"/>
          <ac:spMkLst>
            <pc:docMk/>
            <pc:sldMk cId="0" sldId="256"/>
            <ac:spMk id="245" creationId="{00000000-0000-0000-0000-000000000000}"/>
          </ac:spMkLst>
        </pc:spChg>
        <pc:picChg chg="mod">
          <ac:chgData name="Melissa McFarlin" userId="S::melissa.mcfarlin@chopra.com::345ee029-51b2-4be8-be4d-80501cf911d3" providerId="AD" clId="Web-{CC7CBC4C-9B3D-0B39-7368-C94214EA9D58}" dt="2020-10-20T23:25:30.269" v="1"/>
          <ac:picMkLst>
            <pc:docMk/>
            <pc:sldMk cId="0" sldId="256"/>
            <ac:picMk id="242" creationId="{00000000-0000-0000-0000-000000000000}"/>
          </ac:picMkLst>
        </pc:picChg>
      </pc:sldChg>
      <pc:sldChg chg="modSp">
        <pc:chgData name="Melissa McFarlin" userId="S::melissa.mcfarlin@chopra.com::345ee029-51b2-4be8-be4d-80501cf911d3" providerId="AD" clId="Web-{CC7CBC4C-9B3D-0B39-7368-C94214EA9D58}" dt="2020-10-20T23:26:51.070" v="3"/>
        <pc:sldMkLst>
          <pc:docMk/>
          <pc:sldMk cId="0" sldId="278"/>
        </pc:sldMkLst>
        <pc:picChg chg="mod">
          <ac:chgData name="Melissa McFarlin" userId="S::melissa.mcfarlin@chopra.com::345ee029-51b2-4be8-be4d-80501cf911d3" providerId="AD" clId="Web-{CC7CBC4C-9B3D-0B39-7368-C94214EA9D58}" dt="2020-10-20T23:26:51.070" v="3"/>
          <ac:picMkLst>
            <pc:docMk/>
            <pc:sldMk cId="0" sldId="278"/>
            <ac:picMk id="526" creationId="{00000000-0000-0000-0000-000000000000}"/>
          </ac:picMkLst>
        </pc:picChg>
      </pc:sldChg>
      <pc:sldChg chg="modSp addCm">
        <pc:chgData name="Melissa McFarlin" userId="S::melissa.mcfarlin@chopra.com::345ee029-51b2-4be8-be4d-80501cf911d3" providerId="AD" clId="Web-{CC7CBC4C-9B3D-0B39-7368-C94214EA9D58}" dt="2020-10-20T23:29:48.564" v="5"/>
        <pc:sldMkLst>
          <pc:docMk/>
          <pc:sldMk cId="3572417215" sldId="351"/>
        </pc:sldMkLst>
        <pc:picChg chg="mod">
          <ac:chgData name="Melissa McFarlin" userId="S::melissa.mcfarlin@chopra.com::345ee029-51b2-4be8-be4d-80501cf911d3" providerId="AD" clId="Web-{CC7CBC4C-9B3D-0B39-7368-C94214EA9D58}" dt="2020-10-20T23:29:37.642" v="4"/>
          <ac:picMkLst>
            <pc:docMk/>
            <pc:sldMk cId="3572417215" sldId="351"/>
            <ac:picMk id="7" creationId="{52FCCDBB-3203-1248-B575-200292179D65}"/>
          </ac:picMkLst>
        </pc:picChg>
      </pc:sldChg>
      <pc:sldChg chg="modSp addCm">
        <pc:chgData name="Melissa McFarlin" userId="S::melissa.mcfarlin@chopra.com::345ee029-51b2-4be8-be4d-80501cf911d3" providerId="AD" clId="Web-{CC7CBC4C-9B3D-0B39-7368-C94214EA9D58}" dt="2020-10-21T16:07:00.119" v="10"/>
        <pc:sldMkLst>
          <pc:docMk/>
          <pc:sldMk cId="1733525086" sldId="362"/>
        </pc:sldMkLst>
        <pc:picChg chg="mod">
          <ac:chgData name="Melissa McFarlin" userId="S::melissa.mcfarlin@chopra.com::345ee029-51b2-4be8-be4d-80501cf911d3" providerId="AD" clId="Web-{CC7CBC4C-9B3D-0B39-7368-C94214EA9D58}" dt="2020-10-21T16:06:39.430" v="9"/>
          <ac:picMkLst>
            <pc:docMk/>
            <pc:sldMk cId="1733525086" sldId="362"/>
            <ac:picMk id="7" creationId="{FA15D3FB-1697-6245-858B-88300670976B}"/>
          </ac:picMkLst>
        </pc:picChg>
      </pc:sldChg>
      <pc:sldChg chg="modSp">
        <pc:chgData name="Melissa McFarlin" userId="S::melissa.mcfarlin@chopra.com::345ee029-51b2-4be8-be4d-80501cf911d3" providerId="AD" clId="Web-{CC7CBC4C-9B3D-0B39-7368-C94214EA9D58}" dt="2020-10-21T15:46:20.851" v="8"/>
        <pc:sldMkLst>
          <pc:docMk/>
          <pc:sldMk cId="1043343099" sldId="363"/>
        </pc:sldMkLst>
        <pc:picChg chg="mod">
          <ac:chgData name="Melissa McFarlin" userId="S::melissa.mcfarlin@chopra.com::345ee029-51b2-4be8-be4d-80501cf911d3" providerId="AD" clId="Web-{CC7CBC4C-9B3D-0B39-7368-C94214EA9D58}" dt="2020-10-21T15:46:20.851" v="8"/>
          <ac:picMkLst>
            <pc:docMk/>
            <pc:sldMk cId="1043343099" sldId="363"/>
            <ac:picMk id="5" creationId="{C5C067AA-9F21-9E46-8C4F-117B0B70469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4624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017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3680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0342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8710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able Of Contents" userDrawn="1">
  <p:cSld name="1_Table Of Conten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43;p1">
            <a:extLst>
              <a:ext uri="{FF2B5EF4-FFF2-40B4-BE49-F238E27FC236}">
                <a16:creationId xmlns:a16="http://schemas.microsoft.com/office/drawing/2014/main" id="{F7DC9AD6-12D0-7C48-A2D0-A5171BF82298}"/>
              </a:ext>
            </a:extLst>
          </p:cNvPr>
          <p:cNvSpPr txBox="1">
            <a:spLocks/>
          </p:cNvSpPr>
          <p:nvPr/>
        </p:nvSpPr>
        <p:spPr>
          <a:xfrm>
            <a:off x="1912106" y="1533831"/>
            <a:ext cx="8367787" cy="132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2800"/>
            </a:pPr>
            <a:r>
              <a:rPr lang="en-US" sz="24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Health: Ayurvedic Lifestyle</a:t>
            </a:r>
          </a:p>
          <a:p>
            <a:pPr algn="ctr">
              <a:buClr>
                <a:schemeClr val="dk1"/>
              </a:buClr>
              <a:buSzPts val="2800"/>
            </a:pPr>
            <a:r>
              <a:rPr lang="en-US" sz="24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Inner Pharmacy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Google Shape;244;p1">
            <a:extLst>
              <a:ext uri="{FF2B5EF4-FFF2-40B4-BE49-F238E27FC236}">
                <a16:creationId xmlns:a16="http://schemas.microsoft.com/office/drawing/2014/main" id="{262BC2F3-0CA2-0947-B9FE-D674F7EF3D5F}"/>
              </a:ext>
            </a:extLst>
          </p:cNvPr>
          <p:cNvSpPr txBox="1">
            <a:spLocks/>
          </p:cNvSpPr>
          <p:nvPr/>
        </p:nvSpPr>
        <p:spPr>
          <a:xfrm>
            <a:off x="4726377" y="3571433"/>
            <a:ext cx="2739243" cy="61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300"/>
            </a:pPr>
            <a:r>
              <a:rPr lang="en-US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name</a:t>
            </a:r>
          </a:p>
          <a:p>
            <a:pPr algn="ctr">
              <a:buClr>
                <a:schemeClr val="dk1"/>
              </a:buClr>
              <a:buSzPts val="1300"/>
            </a:pPr>
            <a:r>
              <a:rPr lang="en-US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Instructor Title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FEB64-FFC7-4A45-960F-6E94F1A161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" y="1003300"/>
            <a:ext cx="5621338" cy="725488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Balancing Through Smell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A072E-6182-DB47-AAE0-A6D0A12177BC}"/>
              </a:ext>
            </a:extLst>
          </p:cNvPr>
          <p:cNvSpPr txBox="1"/>
          <p:nvPr/>
        </p:nvSpPr>
        <p:spPr>
          <a:xfrm>
            <a:off x="609600" y="1792271"/>
            <a:ext cx="4795548" cy="1227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Aromas connect us to emotions, memory, and instincts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can link a healing response to the experience of a particular smell</a:t>
            </a:r>
          </a:p>
        </p:txBody>
      </p:sp>
    </p:spTree>
    <p:extLst>
      <p:ext uri="{BB962C8B-B14F-4D97-AF65-F5344CB8AC3E}">
        <p14:creationId xmlns:p14="http://schemas.microsoft.com/office/powerpoint/2010/main" val="1635899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"/>
          <p:cNvSpPr txBox="1">
            <a:spLocks noGrp="1"/>
          </p:cNvSpPr>
          <p:nvPr>
            <p:ph type="body" idx="4294967295"/>
          </p:nvPr>
        </p:nvSpPr>
        <p:spPr>
          <a:xfrm>
            <a:off x="609600" y="1003300"/>
            <a:ext cx="10058400" cy="72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Balancing Through Smell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Google Shape;289;p7">
            <a:extLst>
              <a:ext uri="{FF2B5EF4-FFF2-40B4-BE49-F238E27FC236}">
                <a16:creationId xmlns:a16="http://schemas.microsoft.com/office/drawing/2014/main" id="{DDF472AD-F67E-8B48-AA73-41EA3CEFD9A8}"/>
              </a:ext>
            </a:extLst>
          </p:cNvPr>
          <p:cNvSpPr txBox="1">
            <a:spLocks/>
          </p:cNvSpPr>
          <p:nvPr/>
        </p:nvSpPr>
        <p:spPr>
          <a:xfrm>
            <a:off x="620714" y="1734720"/>
            <a:ext cx="5799964" cy="356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spcBef>
                <a:spcPts val="1000"/>
              </a:spcBef>
              <a:buClr>
                <a:schemeClr val="dk1"/>
              </a:buClr>
              <a:buSzPct val="100000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Use specific aromas for each </a:t>
            </a: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dosha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:</a:t>
            </a:r>
            <a:b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</a:br>
            <a:endParaRPr lang="en-US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indent="-228600"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Vata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Favor floral, fruity, warm, sweet and sour, </a:t>
            </a:r>
            <a:b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 as basil, orange, geranium, clove, vanilla, patchouli </a:t>
            </a:r>
          </a:p>
          <a:p>
            <a:pPr indent="-228600"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Pitta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Favor cooling and sweet, such as sandalwood, mint, rose, jasmine, lavender </a:t>
            </a:r>
          </a:p>
          <a:p>
            <a:pPr indent="-228600"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Kapha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favor stimulating, spicy and aromatic, </a:t>
            </a:r>
            <a:b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 as eucalyptus, camphor, juniper, clove, marjoram</a:t>
            </a:r>
          </a:p>
        </p:txBody>
      </p:sp>
    </p:spTree>
    <p:extLst>
      <p:ext uri="{BB962C8B-B14F-4D97-AF65-F5344CB8AC3E}">
        <p14:creationId xmlns:p14="http://schemas.microsoft.com/office/powerpoint/2010/main" val="1552182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FEB64-FFC7-4A45-960F-6E94F1A161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" y="1003300"/>
            <a:ext cx="5621338" cy="725488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Balancing Through Laughter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A072E-6182-DB47-AAE0-A6D0A12177BC}"/>
              </a:ext>
            </a:extLst>
          </p:cNvPr>
          <p:cNvSpPr txBox="1"/>
          <p:nvPr/>
        </p:nvSpPr>
        <p:spPr>
          <a:xfrm>
            <a:off x="609600" y="1792271"/>
            <a:ext cx="4795548" cy="1636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ct val="75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Belly laughter enhances immune function</a:t>
            </a:r>
          </a:p>
          <a:p>
            <a:pPr marL="228600" indent="-228600">
              <a:spcBef>
                <a:spcPct val="75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Laugh and enjoy the experiences of life</a:t>
            </a:r>
          </a:p>
          <a:p>
            <a:pPr marL="228600" indent="-228600">
              <a:spcBef>
                <a:spcPct val="75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can you bring more laughter and joy into your life?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24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21;p21">
            <a:extLst>
              <a:ext uri="{FF2B5EF4-FFF2-40B4-BE49-F238E27FC236}">
                <a16:creationId xmlns:a16="http://schemas.microsoft.com/office/drawing/2014/main" id="{7501999D-3329-624F-8867-A5EE6F5F3536}"/>
              </a:ext>
            </a:extLst>
          </p:cNvPr>
          <p:cNvSpPr txBox="1">
            <a:spLocks/>
          </p:cNvSpPr>
          <p:nvPr/>
        </p:nvSpPr>
        <p:spPr>
          <a:xfrm>
            <a:off x="609600" y="1017949"/>
            <a:ext cx="4876800" cy="72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buClr>
                <a:schemeClr val="dk1"/>
              </a:buClr>
              <a:buSzPts val="2500"/>
            </a:pPr>
            <a:r>
              <a:rPr lang="en-US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Enlivening Health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Google Shape;508;p19">
            <a:extLst>
              <a:ext uri="{FF2B5EF4-FFF2-40B4-BE49-F238E27FC236}">
                <a16:creationId xmlns:a16="http://schemas.microsoft.com/office/drawing/2014/main" id="{B30DFD37-5BD8-6747-8653-DF54B6AB9B91}"/>
              </a:ext>
            </a:extLst>
          </p:cNvPr>
          <p:cNvSpPr txBox="1">
            <a:spLocks/>
          </p:cNvSpPr>
          <p:nvPr/>
        </p:nvSpPr>
        <p:spPr>
          <a:xfrm>
            <a:off x="609600" y="1743436"/>
            <a:ext cx="10972800" cy="24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1000"/>
              </a:spcBef>
              <a:buClr>
                <a:srgbClr val="2F2F2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ormorant Garamond"/>
              </a:rPr>
              <a:t>Bring awareness of everything you take in from your senses. Practice techniques to balance and harmonize each of the senses.</a:t>
            </a:r>
          </a:p>
          <a:p>
            <a:pPr marL="285750" indent="-285750">
              <a:spcBef>
                <a:spcPts val="1000"/>
              </a:spcBef>
              <a:buClr>
                <a:srgbClr val="2F2F2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ormorant Garamond"/>
              </a:rPr>
              <a:t>Perform a daily massage.</a:t>
            </a:r>
          </a:p>
          <a:p>
            <a:pPr marL="285750" indent="-285750">
              <a:spcBef>
                <a:spcPts val="1000"/>
              </a:spcBef>
              <a:buClr>
                <a:srgbClr val="2F2F2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ormorant Garamond"/>
              </a:rPr>
              <a:t>User aromatherapy to create an association between pleasing fragrances and relaxation.</a:t>
            </a:r>
          </a:p>
          <a:p>
            <a:pPr marL="285750" indent="-285750">
              <a:spcBef>
                <a:spcPts val="1000"/>
              </a:spcBef>
              <a:buClr>
                <a:srgbClr val="2F2F2F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ormorant Garamond"/>
            </a:endParaRPr>
          </a:p>
          <a:p>
            <a:pPr marL="285750" indent="-285750">
              <a:spcBef>
                <a:spcPts val="1000"/>
              </a:spcBef>
              <a:buClr>
                <a:srgbClr val="2F2F2F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ormorant 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FEB64-FFC7-4A45-960F-6E94F1A161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598" y="1003300"/>
            <a:ext cx="10058400" cy="725488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Five Gateways</a:t>
            </a:r>
          </a:p>
          <a:p>
            <a:endParaRPr lang="en-U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Google Shape;256;p3">
            <a:extLst>
              <a:ext uri="{FF2B5EF4-FFF2-40B4-BE49-F238E27FC236}">
                <a16:creationId xmlns:a16="http://schemas.microsoft.com/office/drawing/2014/main" id="{839D72F3-381B-3F47-8083-26D739862A7E}"/>
              </a:ext>
            </a:extLst>
          </p:cNvPr>
          <p:cNvSpPr txBox="1"/>
          <p:nvPr/>
        </p:nvSpPr>
        <p:spPr>
          <a:xfrm>
            <a:off x="609598" y="1720867"/>
            <a:ext cx="5486402" cy="4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Ears, skin, eyes, tongue and nose are the gateways through which we experience the world.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quality of these sensory impressions determine our thoughts and feelings.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Favor experiences that lead to balance and promote well-being.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balance the mind, focus on the sense of smell, sight, and sound. 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balance the body, focus on taste and touch.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doshas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tuned into nature:</a:t>
            </a:r>
          </a:p>
          <a:p>
            <a:pPr marL="6858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Vata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connected with sound and touch. </a:t>
            </a:r>
          </a:p>
          <a:p>
            <a:pPr marL="6858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Pitta with sight. </a:t>
            </a:r>
          </a:p>
          <a:p>
            <a:pPr marL="6858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Kapha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taste and smell.</a:t>
            </a:r>
          </a:p>
        </p:txBody>
      </p:sp>
    </p:spTree>
    <p:extLst>
      <p:ext uri="{BB962C8B-B14F-4D97-AF65-F5344CB8AC3E}">
        <p14:creationId xmlns:p14="http://schemas.microsoft.com/office/powerpoint/2010/main" val="3572417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FEB64-FFC7-4A45-960F-6E94F1A161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" y="1003300"/>
            <a:ext cx="10058400" cy="725488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Balancing Through Sound</a:t>
            </a:r>
          </a:p>
        </p:txBody>
      </p:sp>
      <p:sp>
        <p:nvSpPr>
          <p:cNvPr id="11" name="Google Shape;289;p7">
            <a:extLst>
              <a:ext uri="{FF2B5EF4-FFF2-40B4-BE49-F238E27FC236}">
                <a16:creationId xmlns:a16="http://schemas.microsoft.com/office/drawing/2014/main" id="{65510097-432F-9242-A490-55612E1C70CD}"/>
              </a:ext>
            </a:extLst>
          </p:cNvPr>
          <p:cNvSpPr txBox="1">
            <a:spLocks/>
          </p:cNvSpPr>
          <p:nvPr/>
        </p:nvSpPr>
        <p:spPr>
          <a:xfrm>
            <a:off x="620714" y="1687801"/>
            <a:ext cx="4940027" cy="2817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spcBef>
                <a:spcPts val="1000"/>
              </a:spcBef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 can create harmony within our  mind, body, emotions, and spirit</a:t>
            </a:r>
          </a:p>
          <a:p>
            <a:pPr marL="685800" indent="-228600"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Sounds of Nature: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vibrational qualities</a:t>
            </a:r>
          </a:p>
          <a:p>
            <a:pPr marL="685800" indent="-228600"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Mantras: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specific meanings and purpose</a:t>
            </a:r>
          </a:p>
          <a:p>
            <a:pPr marL="685800" indent="-228600"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Music: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invigorating, calming, and soothing</a:t>
            </a:r>
          </a:p>
          <a:p>
            <a:pPr marL="685800" indent="-228600"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Chakra Sounds: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alt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hakra toning/awakening practices</a:t>
            </a:r>
          </a:p>
          <a:p>
            <a:pPr marL="685800" indent="-228600"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Speech: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conscious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173442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"/>
          <p:cNvSpPr txBox="1">
            <a:spLocks noGrp="1"/>
          </p:cNvSpPr>
          <p:nvPr>
            <p:ph type="body" idx="4294967295"/>
          </p:nvPr>
        </p:nvSpPr>
        <p:spPr>
          <a:xfrm>
            <a:off x="609600" y="1003300"/>
            <a:ext cx="10058400" cy="72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Chakras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Google Shape;289;p7">
            <a:extLst>
              <a:ext uri="{FF2B5EF4-FFF2-40B4-BE49-F238E27FC236}">
                <a16:creationId xmlns:a16="http://schemas.microsoft.com/office/drawing/2014/main" id="{F6249C8B-8380-6A4F-BD35-CA4CE2B5EC3A}"/>
              </a:ext>
            </a:extLst>
          </p:cNvPr>
          <p:cNvSpPr txBox="1">
            <a:spLocks/>
          </p:cNvSpPr>
          <p:nvPr/>
        </p:nvSpPr>
        <p:spPr>
          <a:xfrm>
            <a:off x="620714" y="1687801"/>
            <a:ext cx="5799964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1000"/>
              </a:spcBef>
              <a:buSzPts val="1400"/>
              <a:buNone/>
            </a:pPr>
            <a:r>
              <a:rPr lang="en-US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Energy centers that have a location within the body, a color, a sound, and a specific emotional/physical functions.</a:t>
            </a:r>
            <a:endParaRPr lang="en-US" sz="14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2892C0E-6347-1D48-B196-A54AD9DFA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213094"/>
              </p:ext>
            </p:extLst>
          </p:nvPr>
        </p:nvGraphicFramePr>
        <p:xfrm>
          <a:off x="620714" y="2732216"/>
          <a:ext cx="6315345" cy="3244877"/>
        </p:xfrm>
        <a:graphic>
          <a:graphicData uri="http://schemas.openxmlformats.org/drawingml/2006/table">
            <a:tbl>
              <a:tblPr firstRow="1" bandRow="1">
                <a:tableStyleId>{14A56FEA-ED96-4430-BC69-151B3D8877FD}</a:tableStyleId>
              </a:tblPr>
              <a:tblGrid>
                <a:gridCol w="1334465">
                  <a:extLst>
                    <a:ext uri="{9D8B030D-6E8A-4147-A177-3AD203B41FA5}">
                      <a16:colId xmlns:a16="http://schemas.microsoft.com/office/drawing/2014/main" val="4216892052"/>
                    </a:ext>
                  </a:extLst>
                </a:gridCol>
                <a:gridCol w="877230">
                  <a:extLst>
                    <a:ext uri="{9D8B030D-6E8A-4147-A177-3AD203B41FA5}">
                      <a16:colId xmlns:a16="http://schemas.microsoft.com/office/drawing/2014/main" val="2938158380"/>
                    </a:ext>
                  </a:extLst>
                </a:gridCol>
                <a:gridCol w="2453268">
                  <a:extLst>
                    <a:ext uri="{9D8B030D-6E8A-4147-A177-3AD203B41FA5}">
                      <a16:colId xmlns:a16="http://schemas.microsoft.com/office/drawing/2014/main" val="2415136619"/>
                    </a:ext>
                  </a:extLst>
                </a:gridCol>
                <a:gridCol w="1650382">
                  <a:extLst>
                    <a:ext uri="{9D8B030D-6E8A-4147-A177-3AD203B41FA5}">
                      <a16:colId xmlns:a16="http://schemas.microsoft.com/office/drawing/2014/main" val="269019127"/>
                    </a:ext>
                  </a:extLst>
                </a:gridCol>
              </a:tblGrid>
              <a:tr h="38953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Chakra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Expression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1819143"/>
                  </a:ext>
                </a:extLst>
              </a:tr>
              <a:tr h="38953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Grounding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8175290"/>
                  </a:ext>
                </a:extLst>
              </a:tr>
              <a:tr h="38953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Sacral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Creativity, sexuality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Orange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2982794"/>
                  </a:ext>
                </a:extLst>
              </a:tr>
              <a:tr h="38953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Solar Plexus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Digestion, personal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Yellow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7943321"/>
                  </a:ext>
                </a:extLst>
              </a:tr>
              <a:tr h="38953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Yam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Love, compassion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Green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9468966"/>
                  </a:ext>
                </a:extLst>
              </a:tr>
              <a:tr h="38953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Throat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Communication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1769957"/>
                  </a:ext>
                </a:extLst>
              </a:tr>
              <a:tr h="38953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Third eye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Sham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Intuition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9825703"/>
                  </a:ext>
                </a:extLst>
              </a:tr>
              <a:tr h="38953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Crown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Consciousness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Purple/clear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2501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720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FEB64-FFC7-4A45-960F-6E94F1A161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" y="1003300"/>
            <a:ext cx="10058400" cy="725488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Balancing Through Touch</a:t>
            </a:r>
          </a:p>
        </p:txBody>
      </p:sp>
      <p:sp>
        <p:nvSpPr>
          <p:cNvPr id="9" name="Google Shape;256;p3">
            <a:extLst>
              <a:ext uri="{FF2B5EF4-FFF2-40B4-BE49-F238E27FC236}">
                <a16:creationId xmlns:a16="http://schemas.microsoft.com/office/drawing/2014/main" id="{839D72F3-381B-3F47-8083-26D739862A7E}"/>
              </a:ext>
            </a:extLst>
          </p:cNvPr>
          <p:cNvSpPr txBox="1"/>
          <p:nvPr/>
        </p:nvSpPr>
        <p:spPr>
          <a:xfrm>
            <a:off x="609597" y="1720867"/>
            <a:ext cx="4757857" cy="4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Regular massage and loving touch detoxify the body’s tissues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Daily self massage (self abhyanga) is an important aspect of daily routine:</a:t>
            </a:r>
          </a:p>
          <a:p>
            <a:pPr marL="6858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Calms the mind</a:t>
            </a:r>
          </a:p>
          <a:p>
            <a:pPr marL="685800" lvl="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Improves circulation</a:t>
            </a:r>
          </a:p>
          <a:p>
            <a:pPr marL="685800" lvl="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Enhances immune function</a:t>
            </a:r>
          </a:p>
        </p:txBody>
      </p:sp>
    </p:spTree>
    <p:extLst>
      <p:ext uri="{BB962C8B-B14F-4D97-AF65-F5344CB8AC3E}">
        <p14:creationId xmlns:p14="http://schemas.microsoft.com/office/powerpoint/2010/main" val="1733525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"/>
          <p:cNvSpPr txBox="1">
            <a:spLocks noGrp="1"/>
          </p:cNvSpPr>
          <p:nvPr>
            <p:ph type="body" idx="4294967295"/>
          </p:nvPr>
        </p:nvSpPr>
        <p:spPr>
          <a:xfrm>
            <a:off x="609600" y="1003300"/>
            <a:ext cx="10058400" cy="72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Balancing Through Touch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Google Shape;289;p7">
            <a:extLst>
              <a:ext uri="{FF2B5EF4-FFF2-40B4-BE49-F238E27FC236}">
                <a16:creationId xmlns:a16="http://schemas.microsoft.com/office/drawing/2014/main" id="{F6249C8B-8380-6A4F-BD35-CA4CE2B5EC3A}"/>
              </a:ext>
            </a:extLst>
          </p:cNvPr>
          <p:cNvSpPr txBox="1">
            <a:spLocks/>
          </p:cNvSpPr>
          <p:nvPr/>
        </p:nvSpPr>
        <p:spPr>
          <a:xfrm>
            <a:off x="620714" y="1734720"/>
            <a:ext cx="5371208" cy="32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spcBef>
                <a:spcPts val="1000"/>
              </a:spcBef>
              <a:buClr>
                <a:schemeClr val="dk1"/>
              </a:buClr>
              <a:buSzPct val="100000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Nourish your body with oils to balance your </a:t>
            </a: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dosha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:</a:t>
            </a:r>
            <a:b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</a:b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indent="-228600"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Vata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: Favor heavier, warming oils such as sesame or almond oil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228600"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Pitta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: Favor cooling, soothing oils such as coconut, sunflower or olive oil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228600"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Kapha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: Favor light, warming oils such as sunflower, safflower, or mustard oil</a:t>
            </a:r>
          </a:p>
        </p:txBody>
      </p:sp>
    </p:spTree>
    <p:extLst>
      <p:ext uri="{BB962C8B-B14F-4D97-AF65-F5344CB8AC3E}">
        <p14:creationId xmlns:p14="http://schemas.microsoft.com/office/powerpoint/2010/main" val="1043343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FEB64-FFC7-4A45-960F-6E94F1A161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" y="1003300"/>
            <a:ext cx="5621338" cy="725488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Balancing Through Sight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A072E-6182-DB47-AAE0-A6D0A12177BC}"/>
              </a:ext>
            </a:extLst>
          </p:cNvPr>
          <p:cNvSpPr txBox="1"/>
          <p:nvPr/>
        </p:nvSpPr>
        <p:spPr>
          <a:xfrm>
            <a:off x="609600" y="1792271"/>
            <a:ext cx="4795548" cy="2001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images we ingest have a profound effect on our physiology, including our mind and emotions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Images and patterns can increase or decrease balance and harmony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Images of nature are calming and balancing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Violent images create imbalances</a:t>
            </a:r>
          </a:p>
        </p:txBody>
      </p:sp>
    </p:spTree>
    <p:extLst>
      <p:ext uri="{BB962C8B-B14F-4D97-AF65-F5344CB8AC3E}">
        <p14:creationId xmlns:p14="http://schemas.microsoft.com/office/powerpoint/2010/main" val="3934229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"/>
          <p:cNvSpPr txBox="1">
            <a:spLocks noGrp="1"/>
          </p:cNvSpPr>
          <p:nvPr>
            <p:ph type="body" idx="4294967295"/>
          </p:nvPr>
        </p:nvSpPr>
        <p:spPr>
          <a:xfrm>
            <a:off x="609600" y="966788"/>
            <a:ext cx="10058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Balancing Through Sight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Google Shape;289;p7">
            <a:extLst>
              <a:ext uri="{FF2B5EF4-FFF2-40B4-BE49-F238E27FC236}">
                <a16:creationId xmlns:a16="http://schemas.microsoft.com/office/drawing/2014/main" id="{F6249C8B-8380-6A4F-BD35-CA4CE2B5EC3A}"/>
              </a:ext>
            </a:extLst>
          </p:cNvPr>
          <p:cNvSpPr txBox="1">
            <a:spLocks/>
          </p:cNvSpPr>
          <p:nvPr/>
        </p:nvSpPr>
        <p:spPr>
          <a:xfrm>
            <a:off x="620714" y="1620896"/>
            <a:ext cx="8196184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1000"/>
              </a:spcBef>
              <a:buSzPts val="1400"/>
              <a:buNone/>
            </a:pPr>
            <a:r>
              <a:rPr lang="en-US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Balancing colors for each </a:t>
            </a:r>
            <a:r>
              <a:rPr lang="en-US" sz="140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dosha</a:t>
            </a:r>
            <a:r>
              <a:rPr lang="en-US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B994A62-6B76-9D4F-AEDE-120E45189F61}"/>
              </a:ext>
            </a:extLst>
          </p:cNvPr>
          <p:cNvSpPr/>
          <p:nvPr/>
        </p:nvSpPr>
        <p:spPr>
          <a:xfrm>
            <a:off x="2036956" y="3847171"/>
            <a:ext cx="669073" cy="669073"/>
          </a:xfrm>
          <a:prstGeom prst="ellipse">
            <a:avLst/>
          </a:prstGeom>
          <a:solidFill>
            <a:srgbClr val="FDD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DA84F6-324D-E348-AB80-C5E38AC899D9}"/>
              </a:ext>
            </a:extLst>
          </p:cNvPr>
          <p:cNvSpPr/>
          <p:nvPr/>
        </p:nvSpPr>
        <p:spPr>
          <a:xfrm>
            <a:off x="2850995" y="3847170"/>
            <a:ext cx="669073" cy="669073"/>
          </a:xfrm>
          <a:prstGeom prst="ellipse">
            <a:avLst/>
          </a:prstGeom>
          <a:solidFill>
            <a:srgbClr val="E1D1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BA77116-3D2B-1A42-828D-5E6035DA195E}"/>
              </a:ext>
            </a:extLst>
          </p:cNvPr>
          <p:cNvSpPr/>
          <p:nvPr/>
        </p:nvSpPr>
        <p:spPr>
          <a:xfrm>
            <a:off x="2036956" y="4668644"/>
            <a:ext cx="669073" cy="669073"/>
          </a:xfrm>
          <a:prstGeom prst="ellipse">
            <a:avLst/>
          </a:prstGeom>
          <a:solidFill>
            <a:srgbClr val="99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ABB005-C847-0E4F-8541-CC6D8449D06A}"/>
              </a:ext>
            </a:extLst>
          </p:cNvPr>
          <p:cNvSpPr/>
          <p:nvPr/>
        </p:nvSpPr>
        <p:spPr>
          <a:xfrm>
            <a:off x="2850995" y="4668644"/>
            <a:ext cx="669073" cy="669073"/>
          </a:xfrm>
          <a:prstGeom prst="ellipse">
            <a:avLst/>
          </a:prstGeom>
          <a:solidFill>
            <a:srgbClr val="9B6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46FED-7970-CF45-B02D-6E84EEB2F77B}"/>
              </a:ext>
            </a:extLst>
          </p:cNvPr>
          <p:cNvSpPr txBox="1"/>
          <p:nvPr/>
        </p:nvSpPr>
        <p:spPr>
          <a:xfrm>
            <a:off x="2036955" y="2939075"/>
            <a:ext cx="1675073" cy="6514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lvl="1" indent="-2286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Earth tones</a:t>
            </a:r>
          </a:p>
          <a:p>
            <a:pPr marL="228600" lvl="1" indent="-2286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Mild pastels</a:t>
            </a:r>
          </a:p>
        </p:txBody>
      </p:sp>
      <p:sp>
        <p:nvSpPr>
          <p:cNvPr id="13" name="Google Shape;318;p8">
            <a:extLst>
              <a:ext uri="{FF2B5EF4-FFF2-40B4-BE49-F238E27FC236}">
                <a16:creationId xmlns:a16="http://schemas.microsoft.com/office/drawing/2014/main" id="{3C59062E-5065-BB4E-92E1-FAA5EF8FBB03}"/>
              </a:ext>
            </a:extLst>
          </p:cNvPr>
          <p:cNvSpPr txBox="1"/>
          <p:nvPr/>
        </p:nvSpPr>
        <p:spPr>
          <a:xfrm>
            <a:off x="2036956" y="2509132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Vata</a:t>
            </a:r>
            <a:endParaRPr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B7A10D-2601-3A44-A9C4-52C91CECE23F}"/>
              </a:ext>
            </a:extLst>
          </p:cNvPr>
          <p:cNvSpPr/>
          <p:nvPr/>
        </p:nvSpPr>
        <p:spPr>
          <a:xfrm>
            <a:off x="4939990" y="3871393"/>
            <a:ext cx="669073" cy="669073"/>
          </a:xfrm>
          <a:prstGeom prst="ellipse">
            <a:avLst/>
          </a:prstGeom>
          <a:solidFill>
            <a:srgbClr val="478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EEA6113-8262-0642-B3F9-12F8478B1705}"/>
              </a:ext>
            </a:extLst>
          </p:cNvPr>
          <p:cNvSpPr/>
          <p:nvPr/>
        </p:nvSpPr>
        <p:spPr>
          <a:xfrm>
            <a:off x="5754029" y="3871392"/>
            <a:ext cx="669073" cy="669073"/>
          </a:xfrm>
          <a:prstGeom prst="ellipse">
            <a:avLst/>
          </a:prstGeom>
          <a:solidFill>
            <a:srgbClr val="1C7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9E310E-2C1D-4E46-983D-301A344D66D2}"/>
              </a:ext>
            </a:extLst>
          </p:cNvPr>
          <p:cNvSpPr/>
          <p:nvPr/>
        </p:nvSpPr>
        <p:spPr>
          <a:xfrm>
            <a:off x="4939990" y="4692866"/>
            <a:ext cx="669073" cy="669073"/>
          </a:xfrm>
          <a:prstGeom prst="ellipse">
            <a:avLst/>
          </a:prstGeom>
          <a:solidFill>
            <a:srgbClr val="4AD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4BF5AAB-B2A3-0F4F-B9B6-E6662DE71DF7}"/>
              </a:ext>
            </a:extLst>
          </p:cNvPr>
          <p:cNvSpPr/>
          <p:nvPr/>
        </p:nvSpPr>
        <p:spPr>
          <a:xfrm>
            <a:off x="5754029" y="4692866"/>
            <a:ext cx="669073" cy="669073"/>
          </a:xfrm>
          <a:prstGeom prst="ellipse">
            <a:avLst/>
          </a:prstGeom>
          <a:solidFill>
            <a:srgbClr val="88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449552-6878-DF45-8BAA-FC8600A7EFDC}"/>
              </a:ext>
            </a:extLst>
          </p:cNvPr>
          <p:cNvSpPr txBox="1"/>
          <p:nvPr/>
        </p:nvSpPr>
        <p:spPr>
          <a:xfrm>
            <a:off x="4616768" y="2914853"/>
            <a:ext cx="2382745" cy="6514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lvl="1" indent="-2286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Cool, soft colors</a:t>
            </a:r>
          </a:p>
          <a:p>
            <a:pPr marL="228600" lvl="1" indent="-2286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Blues, whites, greens</a:t>
            </a:r>
          </a:p>
        </p:txBody>
      </p:sp>
      <p:sp>
        <p:nvSpPr>
          <p:cNvPr id="19" name="Google Shape;318;p8">
            <a:extLst>
              <a:ext uri="{FF2B5EF4-FFF2-40B4-BE49-F238E27FC236}">
                <a16:creationId xmlns:a16="http://schemas.microsoft.com/office/drawing/2014/main" id="{E5789C4C-B09D-E647-B6C2-097A175F634D}"/>
              </a:ext>
            </a:extLst>
          </p:cNvPr>
          <p:cNvSpPr txBox="1"/>
          <p:nvPr/>
        </p:nvSpPr>
        <p:spPr>
          <a:xfrm>
            <a:off x="4939990" y="2533354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Pitta</a:t>
            </a:r>
            <a:endParaRPr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2BA4D96-3C07-424A-90FA-2F8D98968FF0}"/>
              </a:ext>
            </a:extLst>
          </p:cNvPr>
          <p:cNvSpPr/>
          <p:nvPr/>
        </p:nvSpPr>
        <p:spPr>
          <a:xfrm>
            <a:off x="7839344" y="3847171"/>
            <a:ext cx="669073" cy="669073"/>
          </a:xfrm>
          <a:prstGeom prst="ellipse">
            <a:avLst/>
          </a:prstGeom>
          <a:solidFill>
            <a:srgbClr val="FAD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39B0CDA-BBB2-9742-AC5C-3BD69D8F1096}"/>
              </a:ext>
            </a:extLst>
          </p:cNvPr>
          <p:cNvSpPr/>
          <p:nvPr/>
        </p:nvSpPr>
        <p:spPr>
          <a:xfrm>
            <a:off x="8653383" y="3847170"/>
            <a:ext cx="669073" cy="669073"/>
          </a:xfrm>
          <a:prstGeom prst="ellipse">
            <a:avLst/>
          </a:prstGeom>
          <a:solidFill>
            <a:srgbClr val="FB4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D92CDA-D971-B74A-AB6A-F830760DABF4}"/>
              </a:ext>
            </a:extLst>
          </p:cNvPr>
          <p:cNvSpPr/>
          <p:nvPr/>
        </p:nvSpPr>
        <p:spPr>
          <a:xfrm>
            <a:off x="7839344" y="4668644"/>
            <a:ext cx="669073" cy="669073"/>
          </a:xfrm>
          <a:prstGeom prst="ellipse">
            <a:avLst/>
          </a:prstGeom>
          <a:solidFill>
            <a:srgbClr val="FB8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F856D1A-CABA-E041-A102-746EF481BD20}"/>
              </a:ext>
            </a:extLst>
          </p:cNvPr>
          <p:cNvSpPr/>
          <p:nvPr/>
        </p:nvSpPr>
        <p:spPr>
          <a:xfrm>
            <a:off x="8653383" y="4668644"/>
            <a:ext cx="669073" cy="669073"/>
          </a:xfrm>
          <a:prstGeom prst="ellipse">
            <a:avLst/>
          </a:prstGeom>
          <a:solidFill>
            <a:srgbClr val="CF0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4E1590-E4C9-164A-8A3A-9EF6A0154576}"/>
              </a:ext>
            </a:extLst>
          </p:cNvPr>
          <p:cNvSpPr txBox="1"/>
          <p:nvPr/>
        </p:nvSpPr>
        <p:spPr>
          <a:xfrm>
            <a:off x="7627592" y="2939743"/>
            <a:ext cx="2289294" cy="6514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lvl="1" indent="-2286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Bright, bold colors</a:t>
            </a:r>
          </a:p>
          <a:p>
            <a:pPr marL="228600" lvl="1" indent="-2286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Reds, oranges</a:t>
            </a:r>
          </a:p>
        </p:txBody>
      </p:sp>
      <p:sp>
        <p:nvSpPr>
          <p:cNvPr id="26" name="Google Shape;318;p8">
            <a:extLst>
              <a:ext uri="{FF2B5EF4-FFF2-40B4-BE49-F238E27FC236}">
                <a16:creationId xmlns:a16="http://schemas.microsoft.com/office/drawing/2014/main" id="{B4D4342C-D24D-D447-B850-D40F75CBEBE2}"/>
              </a:ext>
            </a:extLst>
          </p:cNvPr>
          <p:cNvSpPr txBox="1"/>
          <p:nvPr/>
        </p:nvSpPr>
        <p:spPr>
          <a:xfrm>
            <a:off x="7839344" y="2509132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Kapha</a:t>
            </a:r>
            <a:endParaRPr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81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"/>
          <p:cNvSpPr txBox="1">
            <a:spLocks noGrp="1"/>
          </p:cNvSpPr>
          <p:nvPr>
            <p:ph type="body" idx="4294967295"/>
          </p:nvPr>
        </p:nvSpPr>
        <p:spPr>
          <a:xfrm>
            <a:off x="609600" y="966788"/>
            <a:ext cx="10058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Balancing Through Taste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Google Shape;289;p7">
            <a:extLst>
              <a:ext uri="{FF2B5EF4-FFF2-40B4-BE49-F238E27FC236}">
                <a16:creationId xmlns:a16="http://schemas.microsoft.com/office/drawing/2014/main" id="{F6249C8B-8380-6A4F-BD35-CA4CE2B5EC3A}"/>
              </a:ext>
            </a:extLst>
          </p:cNvPr>
          <p:cNvSpPr txBox="1">
            <a:spLocks/>
          </p:cNvSpPr>
          <p:nvPr/>
        </p:nvSpPr>
        <p:spPr>
          <a:xfrm>
            <a:off x="620713" y="1643197"/>
            <a:ext cx="7854844" cy="257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 the six tastes and foods to balance the </a:t>
            </a: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doshas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marL="228600" indent="-228600"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Enjoy the colors of the rainbow, and wide variety of fresh, organic foods that support your </a:t>
            </a: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agni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marL="228600" indent="-228600"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Mindful eating practices</a:t>
            </a:r>
          </a:p>
        </p:txBody>
      </p:sp>
      <p:sp>
        <p:nvSpPr>
          <p:cNvPr id="6" name="Google Shape;318;p8">
            <a:extLst>
              <a:ext uri="{FF2B5EF4-FFF2-40B4-BE49-F238E27FC236}">
                <a16:creationId xmlns:a16="http://schemas.microsoft.com/office/drawing/2014/main" id="{9164D809-F6B6-7B4D-830E-BCD9B64B2DF4}"/>
              </a:ext>
            </a:extLst>
          </p:cNvPr>
          <p:cNvSpPr txBox="1"/>
          <p:nvPr/>
        </p:nvSpPr>
        <p:spPr>
          <a:xfrm>
            <a:off x="1115487" y="4478660"/>
            <a:ext cx="140154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Sweet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 bowl of food on a plate&#10;&#10;Description automatically generated">
            <a:extLst>
              <a:ext uri="{FF2B5EF4-FFF2-40B4-BE49-F238E27FC236}">
                <a16:creationId xmlns:a16="http://schemas.microsoft.com/office/drawing/2014/main" id="{0A9E3FB4-93B2-9946-B41E-DDBE813A9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7" t="28679" r="33168" b="19378"/>
          <a:stretch/>
        </p:blipFill>
        <p:spPr>
          <a:xfrm>
            <a:off x="1298343" y="3429000"/>
            <a:ext cx="1035833" cy="1035833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Google Shape;318;p8">
            <a:extLst>
              <a:ext uri="{FF2B5EF4-FFF2-40B4-BE49-F238E27FC236}">
                <a16:creationId xmlns:a16="http://schemas.microsoft.com/office/drawing/2014/main" id="{5D79472F-BD87-A746-A3D6-582AFDF8C30A}"/>
              </a:ext>
            </a:extLst>
          </p:cNvPr>
          <p:cNvSpPr txBox="1"/>
          <p:nvPr/>
        </p:nvSpPr>
        <p:spPr>
          <a:xfrm>
            <a:off x="2825981" y="4485572"/>
            <a:ext cx="140154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Sour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 descr="A picture containing indoor, table, small, food&#10;&#10;Description automatically generated">
            <a:extLst>
              <a:ext uri="{FF2B5EF4-FFF2-40B4-BE49-F238E27FC236}">
                <a16:creationId xmlns:a16="http://schemas.microsoft.com/office/drawing/2014/main" id="{A8E8401F-7035-CD41-99BB-7F5CE1174A88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35716" t="37222" r="24511" b="32998"/>
          <a:stretch/>
        </p:blipFill>
        <p:spPr>
          <a:xfrm>
            <a:off x="3001491" y="3429000"/>
            <a:ext cx="1050524" cy="1049658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Google Shape;318;p8">
            <a:extLst>
              <a:ext uri="{FF2B5EF4-FFF2-40B4-BE49-F238E27FC236}">
                <a16:creationId xmlns:a16="http://schemas.microsoft.com/office/drawing/2014/main" id="{C37BFA86-D832-9B4D-8F43-B4628AD69175}"/>
              </a:ext>
            </a:extLst>
          </p:cNvPr>
          <p:cNvSpPr txBox="1"/>
          <p:nvPr/>
        </p:nvSpPr>
        <p:spPr>
          <a:xfrm>
            <a:off x="4536475" y="4522231"/>
            <a:ext cx="140154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Salty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 descr="Food on a table&#10;&#10;Description automatically generated">
            <a:extLst>
              <a:ext uri="{FF2B5EF4-FFF2-40B4-BE49-F238E27FC236}">
                <a16:creationId xmlns:a16="http://schemas.microsoft.com/office/drawing/2014/main" id="{0E66234D-BA78-B945-9E01-1BE3518533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58" t="49408" r="24526" b="14208"/>
          <a:stretch/>
        </p:blipFill>
        <p:spPr>
          <a:xfrm>
            <a:off x="4719330" y="3429000"/>
            <a:ext cx="1035834" cy="1040143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8" name="Google Shape;318;p8">
            <a:extLst>
              <a:ext uri="{FF2B5EF4-FFF2-40B4-BE49-F238E27FC236}">
                <a16:creationId xmlns:a16="http://schemas.microsoft.com/office/drawing/2014/main" id="{FCFE415E-15F2-E740-BB7C-724E74396AB4}"/>
              </a:ext>
            </a:extLst>
          </p:cNvPr>
          <p:cNvSpPr txBox="1"/>
          <p:nvPr/>
        </p:nvSpPr>
        <p:spPr>
          <a:xfrm>
            <a:off x="6246969" y="4521728"/>
            <a:ext cx="140154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Pungent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 descr="A close up of food&#10;&#10;Description automatically generated">
            <a:extLst>
              <a:ext uri="{FF2B5EF4-FFF2-40B4-BE49-F238E27FC236}">
                <a16:creationId xmlns:a16="http://schemas.microsoft.com/office/drawing/2014/main" id="{1B1FF82A-3979-EF4E-BCB0-71FDC4B50F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35" b="14134"/>
          <a:stretch/>
        </p:blipFill>
        <p:spPr>
          <a:xfrm>
            <a:off x="6422479" y="3428498"/>
            <a:ext cx="1050524" cy="105016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Google Shape;318;p8">
            <a:extLst>
              <a:ext uri="{FF2B5EF4-FFF2-40B4-BE49-F238E27FC236}">
                <a16:creationId xmlns:a16="http://schemas.microsoft.com/office/drawing/2014/main" id="{C6D16BF0-C793-9348-B1F9-1C8E9430E3C3}"/>
              </a:ext>
            </a:extLst>
          </p:cNvPr>
          <p:cNvSpPr txBox="1"/>
          <p:nvPr/>
        </p:nvSpPr>
        <p:spPr>
          <a:xfrm>
            <a:off x="7957463" y="4539123"/>
            <a:ext cx="140154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Bitter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 descr="A green plant&#10;&#10;Description automatically generated">
            <a:extLst>
              <a:ext uri="{FF2B5EF4-FFF2-40B4-BE49-F238E27FC236}">
                <a16:creationId xmlns:a16="http://schemas.microsoft.com/office/drawing/2014/main" id="{4C7E3F54-4EA9-6E43-B8DB-23D768C8F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2973" y="3431293"/>
            <a:ext cx="1050524" cy="105427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1" name="Google Shape;318;p8">
            <a:extLst>
              <a:ext uri="{FF2B5EF4-FFF2-40B4-BE49-F238E27FC236}">
                <a16:creationId xmlns:a16="http://schemas.microsoft.com/office/drawing/2014/main" id="{35934E9F-E0D7-E843-A459-672E20FFD42E}"/>
              </a:ext>
            </a:extLst>
          </p:cNvPr>
          <p:cNvSpPr txBox="1"/>
          <p:nvPr/>
        </p:nvSpPr>
        <p:spPr>
          <a:xfrm>
            <a:off x="9667958" y="4539124"/>
            <a:ext cx="140154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Astringent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6" descr="A bowl of food&#10;&#10;Description automatically generated">
            <a:extLst>
              <a:ext uri="{FF2B5EF4-FFF2-40B4-BE49-F238E27FC236}">
                <a16:creationId xmlns:a16="http://schemas.microsoft.com/office/drawing/2014/main" id="{4007D207-9A5D-714B-B121-4DE41EB2B6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8" t="9813" r="1838" b="26466"/>
          <a:stretch/>
        </p:blipFill>
        <p:spPr>
          <a:xfrm>
            <a:off x="9843469" y="3436314"/>
            <a:ext cx="1050523" cy="1049258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29721256"/>
      </p:ext>
    </p:extLst>
  </p:cSld>
  <p:clrMapOvr>
    <a:masterClrMapping/>
  </p:clrMapOvr>
</p:sld>
</file>

<file path=ppt/theme/theme1.xml><?xml version="1.0" encoding="utf-8"?>
<a:theme xmlns:a="http://schemas.openxmlformats.org/drawingml/2006/main" name="Sand Background">
  <a:themeElements>
    <a:clrScheme name="Chopra — Color Palette">
      <a:dk1>
        <a:srgbClr val="001432"/>
      </a:dk1>
      <a:lt1>
        <a:srgbClr val="FBF2DE"/>
      </a:lt1>
      <a:dk2>
        <a:srgbClr val="0E384D"/>
      </a:dk2>
      <a:lt2>
        <a:srgbClr val="D99C64"/>
      </a:lt2>
      <a:accent1>
        <a:srgbClr val="FFBE3C"/>
      </a:accent1>
      <a:accent2>
        <a:srgbClr val="F05938"/>
      </a:accent2>
      <a:accent3>
        <a:srgbClr val="3757B6"/>
      </a:accent3>
      <a:accent4>
        <a:srgbClr val="23C369"/>
      </a:accent4>
      <a:accent5>
        <a:srgbClr val="FFE1AA"/>
      </a:accent5>
      <a:accent6>
        <a:srgbClr val="5F5F7D"/>
      </a:accent6>
      <a:hlink>
        <a:srgbClr val="3757B6"/>
      </a:hlink>
      <a:folHlink>
        <a:srgbClr val="3757B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802D49B5740D469D38AB6840FDE84C" ma:contentTypeVersion="13" ma:contentTypeDescription="Create a new document." ma:contentTypeScope="" ma:versionID="4be96eb6382e89df67dd9bb765c89458">
  <xsd:schema xmlns:xsd="http://www.w3.org/2001/XMLSchema" xmlns:xs="http://www.w3.org/2001/XMLSchema" xmlns:p="http://schemas.microsoft.com/office/2006/metadata/properties" xmlns:ns2="b7f98f8c-b49e-4689-b1ce-99062819729e" xmlns:ns3="f3a96c08-e11d-479f-9467-1bfe71d1348f" targetNamespace="http://schemas.microsoft.com/office/2006/metadata/properties" ma:root="true" ma:fieldsID="34b266dd0300af46e44c77c31bc0d503" ns2:_="" ns3:_="">
    <xsd:import namespace="b7f98f8c-b49e-4689-b1ce-99062819729e"/>
    <xsd:import namespace="f3a96c08-e11d-479f-9467-1bfe71d134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f98f8c-b49e-4689-b1ce-9906281972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96c08-e11d-479f-9467-1bfe71d1348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a96c08-e11d-479f-9467-1bfe71d1348f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96EF856-2E34-47C4-B287-56E259376A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81DDD7-7D2C-4963-8A13-066B2BFA8A57}"/>
</file>

<file path=customXml/itemProps3.xml><?xml version="1.0" encoding="utf-8"?>
<ds:datastoreItem xmlns:ds="http://schemas.openxmlformats.org/officeDocument/2006/customXml" ds:itemID="{37E76988-959D-463D-9C34-50077A9340CE}">
  <ds:schemaRefs>
    <ds:schemaRef ds:uri="http://purl.org/dc/dcmitype/"/>
    <ds:schemaRef ds:uri="http://www.w3.org/XML/1998/namespace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f3a96c08-e11d-479f-9467-1bfe71d1348f"/>
    <ds:schemaRef ds:uri="8c0a16a2-db29-46f2-a5d6-00d22a5a32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603</Words>
  <Application>Microsoft Macintosh PowerPoint</Application>
  <PresentationFormat>Widescreen</PresentationFormat>
  <Paragraphs>109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Arial</vt:lpstr>
      <vt:lpstr>Verdana</vt:lpstr>
      <vt:lpstr>Sand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Trevor Brown</dc:creator>
  <cp:lastModifiedBy>Gloria Thompson</cp:lastModifiedBy>
  <cp:revision>21</cp:revision>
  <dcterms:created xsi:type="dcterms:W3CDTF">2020-05-13T15:40:37Z</dcterms:created>
  <dcterms:modified xsi:type="dcterms:W3CDTF">2020-11-25T00:34:53Z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0x0101002B802D49B5740D469D38AB6840FDE84C</vt:lpwstr>
  </property>
  <property fmtid="{D5CDD505-2E9C-101B-9397-08002B2CF9AE}" pid="3" name="Order">
    <vt:r8>1407100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