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1"/>
  </p:notesMasterIdLst>
  <p:sldIdLst>
    <p:sldId id="256" r:id="rId5"/>
    <p:sldId id="351" r:id="rId6"/>
    <p:sldId id="262" r:id="rId7"/>
    <p:sldId id="352" r:id="rId8"/>
    <p:sldId id="273" r:id="rId9"/>
    <p:sldId id="361" r:id="rId10"/>
    <p:sldId id="374" r:id="rId11"/>
    <p:sldId id="357" r:id="rId12"/>
    <p:sldId id="362" r:id="rId13"/>
    <p:sldId id="271" r:id="rId14"/>
    <p:sldId id="363" r:id="rId15"/>
    <p:sldId id="381" r:id="rId16"/>
    <p:sldId id="382" r:id="rId17"/>
    <p:sldId id="365" r:id="rId18"/>
    <p:sldId id="366" r:id="rId19"/>
    <p:sldId id="367" r:id="rId20"/>
    <p:sldId id="368" r:id="rId21"/>
    <p:sldId id="369" r:id="rId22"/>
    <p:sldId id="370" r:id="rId23"/>
    <p:sldId id="265" r:id="rId24"/>
    <p:sldId id="379" r:id="rId25"/>
    <p:sldId id="380" r:id="rId26"/>
    <p:sldId id="371" r:id="rId27"/>
    <p:sldId id="372" r:id="rId28"/>
    <p:sldId id="373" r:id="rId29"/>
    <p:sldId id="275"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ormorant Garamond Light" pitchFamily="2" charset="77"/>
      <p:regular r:id="rId36"/>
      <p:italic r:id="rId37"/>
    </p:embeddedFont>
    <p:embeddedFont>
      <p:font typeface="Lato" panose="020F0502020204030203" pitchFamily="34" charset="0"/>
      <p:regular r:id="rId38"/>
      <p:bold r:id="rId39"/>
      <p:italic r:id="rId40"/>
      <p:boldItalic r:id="rId41"/>
    </p:embeddedFont>
    <p:embeddedFont>
      <p:font typeface="Lato Light" panose="020F0502020204030203" pitchFamily="34" charset="0"/>
      <p:regular r:id="rId42"/>
      <p:bold r:id="rId43"/>
      <p:italic r:id="rId44"/>
      <p:boldItalic r:id="rId45"/>
    </p:embeddedFont>
    <p:embeddedFont>
      <p:font typeface="Montserrat" pitchFamily="2" charset="77"/>
      <p:regular r:id="rId46"/>
      <p:bold r:id="rId47"/>
      <p:italic r:id="rId48"/>
      <p:boldItalic r:id="rId49"/>
    </p:embeddedFont>
    <p:embeddedFont>
      <p:font typeface="Montserrat ExtraLight" pitchFamily="2" charset="77"/>
      <p:regular r:id="rId50"/>
    </p:embeddedFont>
    <p:embeddedFont>
      <p:font typeface="Montserrat SemiBold" pitchFamily="2" charset="77"/>
      <p:regular r:id="rId51"/>
      <p:bold r:id="rId52"/>
      <p:italic r:id="rId53"/>
      <p:boldItalic r:id="rId54"/>
    </p:embeddedFont>
    <p:embeddedFont>
      <p:font typeface="Verdana" panose="020B060403050404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9" roundtripDataSignature="AMtx7mggMwEXhT0I/yUt7EGNmXAceNw2F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loria Thompson" initials="GT" lastIdx="5" clrIdx="0">
    <p:extLst>
      <p:ext uri="{19B8F6BF-5375-455C-9EA6-DF929625EA0E}">
        <p15:presenceInfo xmlns:p15="http://schemas.microsoft.com/office/powerpoint/2012/main" userId="S::gloria@chopra.com::dce18de3-d652-4eb7-bb6d-4b39253cd399" providerId="AD"/>
      </p:ext>
    </p:extLst>
  </p:cmAuthor>
  <p:cmAuthor id="2" name="Melissa McFarlin" initials="MM" lastIdx="5" clrIdx="1">
    <p:extLst>
      <p:ext uri="{19B8F6BF-5375-455C-9EA6-DF929625EA0E}">
        <p15:presenceInfo xmlns:p15="http://schemas.microsoft.com/office/powerpoint/2012/main" userId="S::melissa.mcfarlin@chopra.com::345ee029-51b2-4be8-be4d-80501cf911d3" providerId="AD"/>
      </p:ext>
    </p:extLst>
  </p:cmAuthor>
  <p:cmAuthor id="3" name="Erica Lopez" initials="EL" lastIdx="11" clrIdx="2">
    <p:extLst>
      <p:ext uri="{19B8F6BF-5375-455C-9EA6-DF929625EA0E}">
        <p15:presenceInfo xmlns:p15="http://schemas.microsoft.com/office/powerpoint/2012/main" userId="S::erica@chopra.com::77db10bc-f015-4f1c-be4b-51862ffd412c" providerId="AD"/>
      </p:ext>
    </p:extLst>
  </p:cmAuthor>
  <p:cmAuthor id="4" name="Sheila Patel, MD" initials="SM" lastIdx="1" clrIdx="3">
    <p:extLst>
      <p:ext uri="{19B8F6BF-5375-455C-9EA6-DF929625EA0E}">
        <p15:presenceInfo xmlns:p15="http://schemas.microsoft.com/office/powerpoint/2012/main" userId="S::sheila@chopra.com::5e4d463f-c39f-4a69-8827-3a75cb9cdb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1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A56FEA-ED96-4430-BC69-151B3D8877FD}">
  <a:tblStyle styleId="{14A56FEA-ED96-4430-BC69-151B3D8877F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4E7"/>
          </a:solidFill>
        </a:fill>
      </a:tcStyle>
    </a:wholeTbl>
    <a:band1H>
      <a:tcTxStyle/>
      <a:tcStyle>
        <a:tcBdr/>
        <a:fill>
          <a:solidFill>
            <a:srgbClr val="FFE8CD"/>
          </a:solidFill>
        </a:fill>
      </a:tcStyle>
    </a:band1H>
    <a:band2H>
      <a:tcTxStyle/>
      <a:tcStyle>
        <a:tcBdr/>
      </a:tcStyle>
    </a:band2H>
    <a:band1V>
      <a:tcTxStyle/>
      <a:tcStyle>
        <a:tcBdr/>
        <a:fill>
          <a:solidFill>
            <a:srgbClr val="FFE8CD"/>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p:restoredTop sz="94694"/>
  </p:normalViewPr>
  <p:slideViewPr>
    <p:cSldViewPr snapToGrid="0">
      <p:cViewPr varScale="1">
        <p:scale>
          <a:sx n="107" d="100"/>
          <a:sy n="107" d="100"/>
        </p:scale>
        <p:origin x="200"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font" Target="fonts/font24.fntdata"/><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schemas.openxmlformats.org/officeDocument/2006/relationships/font" Target="fonts/font27.fntdata"/><Relationship Id="rId74"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font" Target="fonts/font25.fntdata"/><Relationship Id="rId69" Type="http://customschemas.google.com/relationships/presentationmetadata" Target="metadata"/><Relationship Id="rId8" Type="http://schemas.openxmlformats.org/officeDocument/2006/relationships/slide" Target="slides/slide4.xml"/><Relationship Id="rId51" Type="http://schemas.openxmlformats.org/officeDocument/2006/relationships/font" Target="fonts/font20.fntdata"/><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6.xml"/><Relationship Id="rId41" Type="http://schemas.openxmlformats.org/officeDocument/2006/relationships/font" Target="fonts/font10.fntdata"/><Relationship Id="rId54" Type="http://schemas.openxmlformats.org/officeDocument/2006/relationships/font" Target="fonts/font23.fntdata"/><Relationship Id="rId70" Type="http://schemas.openxmlformats.org/officeDocument/2006/relationships/commentAuthors" Target="commentAuthors.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font" Target="fonts/font26.fntdata"/><Relationship Id="rId10" Type="http://schemas.openxmlformats.org/officeDocument/2006/relationships/slide" Target="slides/slide6.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McFarlin" userId="S::melissa.mcfarlin@chopra.com::345ee029-51b2-4be8-be4d-80501cf911d3" providerId="AD" clId="Web-{F08DB073-6865-730E-7E12-318C2C319CC3}"/>
    <pc:docChg chg="modSld">
      <pc:chgData name="Melissa McFarlin" userId="S::melissa.mcfarlin@chopra.com::345ee029-51b2-4be8-be4d-80501cf911d3" providerId="AD" clId="Web-{F08DB073-6865-730E-7E12-318C2C319CC3}" dt="2020-10-19T23:01:36.397" v="28" actId="20577"/>
      <pc:docMkLst>
        <pc:docMk/>
      </pc:docMkLst>
      <pc:sldChg chg="modSp">
        <pc:chgData name="Melissa McFarlin" userId="S::melissa.mcfarlin@chopra.com::345ee029-51b2-4be8-be4d-80501cf911d3" providerId="AD" clId="Web-{F08DB073-6865-730E-7E12-318C2C319CC3}" dt="2020-10-19T22:58:46.262" v="12" actId="20577"/>
        <pc:sldMkLst>
          <pc:docMk/>
          <pc:sldMk cId="0" sldId="273"/>
        </pc:sldMkLst>
        <pc:spChg chg="mod">
          <ac:chgData name="Melissa McFarlin" userId="S::melissa.mcfarlin@chopra.com::345ee029-51b2-4be8-be4d-80501cf911d3" providerId="AD" clId="Web-{F08DB073-6865-730E-7E12-318C2C319CC3}" dt="2020-10-19T22:58:46.262" v="12" actId="20577"/>
          <ac:spMkLst>
            <pc:docMk/>
            <pc:sldMk cId="0" sldId="273"/>
            <ac:spMk id="491" creationId="{00000000-0000-0000-0000-000000000000}"/>
          </ac:spMkLst>
        </pc:spChg>
      </pc:sldChg>
      <pc:sldChg chg="addCm">
        <pc:chgData name="Melissa McFarlin" userId="S::melissa.mcfarlin@chopra.com::345ee029-51b2-4be8-be4d-80501cf911d3" providerId="AD" clId="Web-{F08DB073-6865-730E-7E12-318C2C319CC3}" dt="2020-10-19T22:59:54.360" v="13"/>
        <pc:sldMkLst>
          <pc:docMk/>
          <pc:sldMk cId="4047162891" sldId="362"/>
        </pc:sldMkLst>
      </pc:sldChg>
      <pc:sldChg chg="modSp">
        <pc:chgData name="Melissa McFarlin" userId="S::melissa.mcfarlin@chopra.com::345ee029-51b2-4be8-be4d-80501cf911d3" providerId="AD" clId="Web-{F08DB073-6865-730E-7E12-318C2C319CC3}" dt="2020-10-19T23:01:03.301" v="15" actId="20577"/>
        <pc:sldMkLst>
          <pc:docMk/>
          <pc:sldMk cId="2139769763" sldId="369"/>
        </pc:sldMkLst>
        <pc:spChg chg="mod">
          <ac:chgData name="Melissa McFarlin" userId="S::melissa.mcfarlin@chopra.com::345ee029-51b2-4be8-be4d-80501cf911d3" providerId="AD" clId="Web-{F08DB073-6865-730E-7E12-318C2C319CC3}" dt="2020-10-19T23:01:03.301" v="15" actId="20577"/>
          <ac:spMkLst>
            <pc:docMk/>
            <pc:sldMk cId="2139769763" sldId="369"/>
            <ac:spMk id="451" creationId="{00000000-0000-0000-0000-000000000000}"/>
          </ac:spMkLst>
        </pc:spChg>
      </pc:sldChg>
      <pc:sldChg chg="modSp">
        <pc:chgData name="Melissa McFarlin" userId="S::melissa.mcfarlin@chopra.com::345ee029-51b2-4be8-be4d-80501cf911d3" providerId="AD" clId="Web-{F08DB073-6865-730E-7E12-318C2C319CC3}" dt="2020-10-19T23:01:35.147" v="26" actId="20577"/>
        <pc:sldMkLst>
          <pc:docMk/>
          <pc:sldMk cId="2048490808" sldId="370"/>
        </pc:sldMkLst>
        <pc:spChg chg="mod">
          <ac:chgData name="Melissa McFarlin" userId="S::melissa.mcfarlin@chopra.com::345ee029-51b2-4be8-be4d-80501cf911d3" providerId="AD" clId="Web-{F08DB073-6865-730E-7E12-318C2C319CC3}" dt="2020-10-19T23:01:35.147" v="26" actId="20577"/>
          <ac:spMkLst>
            <pc:docMk/>
            <pc:sldMk cId="2048490808" sldId="370"/>
            <ac:spMk id="10" creationId="{3BDA072E-6182-DB47-AAE0-A6D0A12177BC}"/>
          </ac:spMkLst>
        </pc:spChg>
      </pc:sldChg>
    </pc:docChg>
  </pc:docChgLst>
  <pc:docChgLst>
    <pc:chgData name="Erica Lopez" userId="S::erica@chopra.com::77db10bc-f015-4f1c-be4b-51862ffd412c" providerId="AD" clId="Web-{8E3D0D54-FBAB-4075-2472-EE8F791966E8}"/>
    <pc:docChg chg="">
      <pc:chgData name="Erica Lopez" userId="S::erica@chopra.com::77db10bc-f015-4f1c-be4b-51862ffd412c" providerId="AD" clId="Web-{8E3D0D54-FBAB-4075-2472-EE8F791966E8}" dt="2020-10-28T18:36:16.017" v="0"/>
      <pc:docMkLst>
        <pc:docMk/>
      </pc:docMkLst>
      <pc:sldChg chg="addCm">
        <pc:chgData name="Erica Lopez" userId="S::erica@chopra.com::77db10bc-f015-4f1c-be4b-51862ffd412c" providerId="AD" clId="Web-{8E3D0D54-FBAB-4075-2472-EE8F791966E8}" dt="2020-10-28T18:36:16.017" v="0"/>
        <pc:sldMkLst>
          <pc:docMk/>
          <pc:sldMk cId="3602822044" sldId="365"/>
        </pc:sldMkLst>
      </pc:sldChg>
    </pc:docChg>
  </pc:docChgLst>
  <pc:docChgLst>
    <pc:chgData name="Gloria Thompson" userId="S::gloria@chopra.com::dce18de3-d652-4eb7-bb6d-4b39253cd399" providerId="AD" clId="Web-{6C78F7A1-94A3-E808-182C-2EC33E4928C7}"/>
    <pc:docChg chg="delSld">
      <pc:chgData name="Gloria Thompson" userId="S::gloria@chopra.com::dce18de3-d652-4eb7-bb6d-4b39253cd399" providerId="AD" clId="Web-{6C78F7A1-94A3-E808-182C-2EC33E4928C7}" dt="2020-10-28T23:26:56.369" v="0"/>
      <pc:docMkLst>
        <pc:docMk/>
      </pc:docMkLst>
      <pc:sldChg chg="del">
        <pc:chgData name="Gloria Thompson" userId="S::gloria@chopra.com::dce18de3-d652-4eb7-bb6d-4b39253cd399" providerId="AD" clId="Web-{6C78F7A1-94A3-E808-182C-2EC33E4928C7}" dt="2020-10-28T23:26:56.369" v="0"/>
        <pc:sldMkLst>
          <pc:docMk/>
          <pc:sldMk cId="1989879812" sldId="364"/>
        </pc:sldMkLst>
      </pc:sldChg>
    </pc:docChg>
  </pc:docChgLst>
  <pc:docChgLst>
    <pc:chgData name="Erica Lopez" userId="S::erica@chopra.com::77db10bc-f015-4f1c-be4b-51862ffd412c" providerId="AD" clId="Web-{14608253-742E-040A-2E41-9705BA041D68}"/>
    <pc:docChg chg="">
      <pc:chgData name="Erica Lopez" userId="S::erica@chopra.com::77db10bc-f015-4f1c-be4b-51862ffd412c" providerId="AD" clId="Web-{14608253-742E-040A-2E41-9705BA041D68}" dt="2020-10-20T23:34:55.783" v="0"/>
      <pc:docMkLst>
        <pc:docMk/>
      </pc:docMkLst>
      <pc:sldChg chg="addCm">
        <pc:chgData name="Erica Lopez" userId="S::erica@chopra.com::77db10bc-f015-4f1c-be4b-51862ffd412c" providerId="AD" clId="Web-{14608253-742E-040A-2E41-9705BA041D68}" dt="2020-10-20T23:34:55.783" v="0"/>
        <pc:sldMkLst>
          <pc:docMk/>
          <pc:sldMk cId="0" sldId="278"/>
        </pc:sldMkLst>
      </pc:sldChg>
    </pc:docChg>
  </pc:docChgLst>
  <pc:docChgLst>
    <pc:chgData name="Gloria Thompson" userId="dce18de3-d652-4eb7-bb6d-4b39253cd399" providerId="ADAL" clId="{65ADABED-5BA9-2F42-B4B5-22548331AF02}"/>
    <pc:docChg chg="undo custSel delSld modSld modMainMaster">
      <pc:chgData name="Gloria Thompson" userId="dce18de3-d652-4eb7-bb6d-4b39253cd399" providerId="ADAL" clId="{65ADABED-5BA9-2F42-B4B5-22548331AF02}" dt="2020-11-02T18:55:31.486" v="708" actId="12"/>
      <pc:docMkLst>
        <pc:docMk/>
      </pc:docMkLst>
      <pc:sldChg chg="addSp delSp modSp mod modClrScheme chgLayout">
        <pc:chgData name="Gloria Thompson" userId="dce18de3-d652-4eb7-bb6d-4b39253cd399" providerId="ADAL" clId="{65ADABED-5BA9-2F42-B4B5-22548331AF02}" dt="2020-11-02T18:26:33.676" v="140" actId="20577"/>
        <pc:sldMkLst>
          <pc:docMk/>
          <pc:sldMk cId="0" sldId="256"/>
        </pc:sldMkLst>
        <pc:spChg chg="add mod">
          <ac:chgData name="Gloria Thompson" userId="dce18de3-d652-4eb7-bb6d-4b39253cd399" providerId="ADAL" clId="{65ADABED-5BA9-2F42-B4B5-22548331AF02}" dt="2020-11-02T18:26:33.676" v="140" actId="20577"/>
          <ac:spMkLst>
            <pc:docMk/>
            <pc:sldMk cId="0" sldId="256"/>
            <ac:spMk id="6" creationId="{6278A4E2-CDAF-964E-830B-2D19DD6DCA46}"/>
          </ac:spMkLst>
        </pc:spChg>
        <pc:spChg chg="add mod">
          <ac:chgData name="Gloria Thompson" userId="dce18de3-d652-4eb7-bb6d-4b39253cd399" providerId="ADAL" clId="{65ADABED-5BA9-2F42-B4B5-22548331AF02}" dt="2020-11-02T18:26:28.980" v="123"/>
          <ac:spMkLst>
            <pc:docMk/>
            <pc:sldMk cId="0" sldId="256"/>
            <ac:spMk id="7" creationId="{59450290-BD30-5E45-AB6D-A11C6A0003F9}"/>
          </ac:spMkLst>
        </pc:spChg>
        <pc:spChg chg="del mod ord">
          <ac:chgData name="Gloria Thompson" userId="dce18de3-d652-4eb7-bb6d-4b39253cd399" providerId="ADAL" clId="{65ADABED-5BA9-2F42-B4B5-22548331AF02}" dt="2020-11-02T18:26:27.845" v="122" actId="478"/>
          <ac:spMkLst>
            <pc:docMk/>
            <pc:sldMk cId="0" sldId="256"/>
            <ac:spMk id="243" creationId="{00000000-0000-0000-0000-000000000000}"/>
          </ac:spMkLst>
        </pc:spChg>
        <pc:spChg chg="del mod ord">
          <ac:chgData name="Gloria Thompson" userId="dce18de3-d652-4eb7-bb6d-4b39253cd399" providerId="ADAL" clId="{65ADABED-5BA9-2F42-B4B5-22548331AF02}" dt="2020-11-02T18:26:27.845" v="122" actId="478"/>
          <ac:spMkLst>
            <pc:docMk/>
            <pc:sldMk cId="0" sldId="256"/>
            <ac:spMk id="244" creationId="{00000000-0000-0000-0000-000000000000}"/>
          </ac:spMkLst>
        </pc:spChg>
        <pc:spChg chg="add del">
          <ac:chgData name="Gloria Thompson" userId="dce18de3-d652-4eb7-bb6d-4b39253cd399" providerId="ADAL" clId="{65ADABED-5BA9-2F42-B4B5-22548331AF02}" dt="2020-11-02T17:15:34.278" v="48" actId="700"/>
          <ac:spMkLst>
            <pc:docMk/>
            <pc:sldMk cId="0" sldId="256"/>
            <ac:spMk id="245" creationId="{00000000-0000-0000-0000-000000000000}"/>
          </ac:spMkLst>
        </pc:spChg>
        <pc:picChg chg="add del mod ord">
          <ac:chgData name="Gloria Thompson" userId="dce18de3-d652-4eb7-bb6d-4b39253cd399" providerId="ADAL" clId="{65ADABED-5BA9-2F42-B4B5-22548331AF02}" dt="2020-11-02T17:15:44.543" v="49" actId="478"/>
          <ac:picMkLst>
            <pc:docMk/>
            <pc:sldMk cId="0" sldId="256"/>
            <ac:picMk id="242" creationId="{00000000-0000-0000-0000-000000000000}"/>
          </ac:picMkLst>
        </pc:picChg>
      </pc:sldChg>
      <pc:sldChg chg="modSp del mod modClrScheme chgLayout">
        <pc:chgData name="Gloria Thompson" userId="dce18de3-d652-4eb7-bb6d-4b39253cd399" providerId="ADAL" clId="{65ADABED-5BA9-2F42-B4B5-22548331AF02}" dt="2020-11-02T17:15:59.218" v="51" actId="2696"/>
        <pc:sldMkLst>
          <pc:docMk/>
          <pc:sldMk cId="0" sldId="257"/>
        </pc:sldMkLst>
        <pc:spChg chg="mod ord">
          <ac:chgData name="Gloria Thompson" userId="dce18de3-d652-4eb7-bb6d-4b39253cd399" providerId="ADAL" clId="{65ADABED-5BA9-2F42-B4B5-22548331AF02}" dt="2020-11-02T17:15:52.321" v="50" actId="1076"/>
          <ac:spMkLst>
            <pc:docMk/>
            <pc:sldMk cId="0" sldId="257"/>
            <ac:spMk id="250" creationId="{00000000-0000-0000-0000-000000000000}"/>
          </ac:spMkLst>
        </pc:spChg>
      </pc:sldChg>
      <pc:sldChg chg="addSp delSp modSp mod modClrScheme chgLayout">
        <pc:chgData name="Gloria Thompson" userId="dce18de3-d652-4eb7-bb6d-4b39253cd399" providerId="ADAL" clId="{65ADABED-5BA9-2F42-B4B5-22548331AF02}" dt="2020-11-02T18:49:04.945" v="645" actId="948"/>
        <pc:sldMkLst>
          <pc:docMk/>
          <pc:sldMk cId="0" sldId="262"/>
        </pc:sldMkLst>
        <pc:spChg chg="del mod ord">
          <ac:chgData name="Gloria Thompson" userId="dce18de3-d652-4eb7-bb6d-4b39253cd399" providerId="ADAL" clId="{65ADABED-5BA9-2F42-B4B5-22548331AF02}" dt="2020-11-02T17:16:09.626" v="53" actId="478"/>
          <ac:spMkLst>
            <pc:docMk/>
            <pc:sldMk cId="0" sldId="262"/>
            <ac:spMk id="2" creationId="{893CD102-E778-154A-AC47-2A154D40F06A}"/>
          </ac:spMkLst>
        </pc:spChg>
        <pc:spChg chg="add del">
          <ac:chgData name="Gloria Thompson" userId="dce18de3-d652-4eb7-bb6d-4b39253cd399" providerId="ADAL" clId="{65ADABED-5BA9-2F42-B4B5-22548331AF02}" dt="2020-11-02T17:15:34.278" v="48" actId="700"/>
          <ac:spMkLst>
            <pc:docMk/>
            <pc:sldMk cId="0" sldId="262"/>
            <ac:spMk id="3" creationId="{7BF4ABC7-9D55-194E-A520-6A4BD723E8FC}"/>
          </ac:spMkLst>
        </pc:spChg>
        <pc:spChg chg="mod ord">
          <ac:chgData name="Gloria Thompson" userId="dce18de3-d652-4eb7-bb6d-4b39253cd399" providerId="ADAL" clId="{65ADABED-5BA9-2F42-B4B5-22548331AF02}" dt="2020-11-02T18:49:04.945" v="645" actId="948"/>
          <ac:spMkLst>
            <pc:docMk/>
            <pc:sldMk cId="0" sldId="262"/>
            <ac:spMk id="7" creationId="{6340D964-B114-0649-B826-81482913BE67}"/>
          </ac:spMkLst>
        </pc:spChg>
        <pc:spChg chg="mod ord">
          <ac:chgData name="Gloria Thompson" userId="dce18de3-d652-4eb7-bb6d-4b39253cd399" providerId="ADAL" clId="{65ADABED-5BA9-2F42-B4B5-22548331AF02}" dt="2020-11-02T18:45:22.633" v="570" actId="255"/>
          <ac:spMkLst>
            <pc:docMk/>
            <pc:sldMk cId="0" sldId="262"/>
            <ac:spMk id="288" creationId="{00000000-0000-0000-0000-000000000000}"/>
          </ac:spMkLst>
        </pc:spChg>
        <pc:picChg chg="del mod ord">
          <ac:chgData name="Gloria Thompson" userId="dce18de3-d652-4eb7-bb6d-4b39253cd399" providerId="ADAL" clId="{65ADABED-5BA9-2F42-B4B5-22548331AF02}" dt="2020-11-02T17:16:49.321" v="61" actId="478"/>
          <ac:picMkLst>
            <pc:docMk/>
            <pc:sldMk cId="0" sldId="262"/>
            <ac:picMk id="13" creationId="{E76C1C5D-BF3B-F94D-A16C-AA32628DE773}"/>
          </ac:picMkLst>
        </pc:picChg>
      </pc:sldChg>
      <pc:sldChg chg="delSp modSp mod modClrScheme chgLayout">
        <pc:chgData name="Gloria Thompson" userId="dce18de3-d652-4eb7-bb6d-4b39253cd399" providerId="ADAL" clId="{65ADABED-5BA9-2F42-B4B5-22548331AF02}" dt="2020-11-02T18:55:05.757" v="703" actId="1076"/>
        <pc:sldMkLst>
          <pc:docMk/>
          <pc:sldMk cId="3517554239" sldId="265"/>
        </pc:sldMkLst>
        <pc:spChg chg="mod">
          <ac:chgData name="Gloria Thompson" userId="dce18de3-d652-4eb7-bb6d-4b39253cd399" providerId="ADAL" clId="{65ADABED-5BA9-2F42-B4B5-22548331AF02}" dt="2020-11-02T18:55:05.757" v="703" actId="1076"/>
          <ac:spMkLst>
            <pc:docMk/>
            <pc:sldMk cId="3517554239" sldId="265"/>
            <ac:spMk id="17" creationId="{C9551BE8-B9A0-B446-8242-99FC11919456}"/>
          </ac:spMkLst>
        </pc:spChg>
        <pc:spChg chg="del">
          <ac:chgData name="Gloria Thompson" userId="dce18de3-d652-4eb7-bb6d-4b39253cd399" providerId="ADAL" clId="{65ADABED-5BA9-2F42-B4B5-22548331AF02}" dt="2020-11-02T17:19:09.518" v="99" actId="478"/>
          <ac:spMkLst>
            <pc:docMk/>
            <pc:sldMk cId="3517554239" sldId="265"/>
            <ac:spMk id="22" creationId="{4B47D5F8-CAEF-5143-8802-88012674E5B7}"/>
          </ac:spMkLst>
        </pc:spChg>
        <pc:spChg chg="mod ord">
          <ac:chgData name="Gloria Thompson" userId="dce18de3-d652-4eb7-bb6d-4b39253cd399" providerId="ADAL" clId="{65ADABED-5BA9-2F42-B4B5-22548331AF02}" dt="2020-11-02T18:54:18.596" v="694" actId="113"/>
          <ac:spMkLst>
            <pc:docMk/>
            <pc:sldMk cId="3517554239" sldId="265"/>
            <ac:spMk id="362" creationId="{00000000-0000-0000-0000-000000000000}"/>
          </ac:spMkLst>
        </pc:spChg>
        <pc:spChg chg="mod">
          <ac:chgData name="Gloria Thompson" userId="dce18de3-d652-4eb7-bb6d-4b39253cd399" providerId="ADAL" clId="{65ADABED-5BA9-2F42-B4B5-22548331AF02}" dt="2020-11-02T18:53:42.408" v="687" actId="1076"/>
          <ac:spMkLst>
            <pc:docMk/>
            <pc:sldMk cId="3517554239" sldId="265"/>
            <ac:spMk id="365" creationId="{00000000-0000-0000-0000-000000000000}"/>
          </ac:spMkLst>
        </pc:spChg>
        <pc:picChg chg="del mod">
          <ac:chgData name="Gloria Thompson" userId="dce18de3-d652-4eb7-bb6d-4b39253cd399" providerId="ADAL" clId="{65ADABED-5BA9-2F42-B4B5-22548331AF02}" dt="2020-11-02T17:19:07.069" v="98" actId="478"/>
          <ac:picMkLst>
            <pc:docMk/>
            <pc:sldMk cId="3517554239" sldId="265"/>
            <ac:picMk id="24" creationId="{53831107-195F-C343-9D47-F3F712724EA7}"/>
          </ac:picMkLst>
        </pc:picChg>
        <pc:picChg chg="del">
          <ac:chgData name="Gloria Thompson" userId="dce18de3-d652-4eb7-bb6d-4b39253cd399" providerId="ADAL" clId="{65ADABED-5BA9-2F42-B4B5-22548331AF02}" dt="2020-11-02T18:53:54.035" v="689" actId="478"/>
          <ac:picMkLst>
            <pc:docMk/>
            <pc:sldMk cId="3517554239" sldId="265"/>
            <ac:picMk id="368" creationId="{00000000-0000-0000-0000-000000000000}"/>
          </ac:picMkLst>
        </pc:picChg>
      </pc:sldChg>
      <pc:sldChg chg="delSp modSp mod modClrScheme chgLayout">
        <pc:chgData name="Gloria Thompson" userId="dce18de3-d652-4eb7-bb6d-4b39253cd399" providerId="ADAL" clId="{65ADABED-5BA9-2F42-B4B5-22548331AF02}" dt="2020-11-02T18:39:45.601" v="491" actId="113"/>
        <pc:sldMkLst>
          <pc:docMk/>
          <pc:sldMk cId="0" sldId="271"/>
        </pc:sldMkLst>
        <pc:spChg chg="mod ord">
          <ac:chgData name="Gloria Thompson" userId="dce18de3-d652-4eb7-bb6d-4b39253cd399" providerId="ADAL" clId="{65ADABED-5BA9-2F42-B4B5-22548331AF02}" dt="2020-11-02T18:39:45.601" v="491" actId="113"/>
          <ac:spMkLst>
            <pc:docMk/>
            <pc:sldMk cId="0" sldId="271"/>
            <ac:spMk id="446" creationId="{00000000-0000-0000-0000-000000000000}"/>
          </ac:spMkLst>
        </pc:spChg>
        <pc:spChg chg="del mod ord">
          <ac:chgData name="Gloria Thompson" userId="dce18de3-d652-4eb7-bb6d-4b39253cd399" providerId="ADAL" clId="{65ADABED-5BA9-2F42-B4B5-22548331AF02}" dt="2020-11-02T17:18:07.941" v="79" actId="478"/>
          <ac:spMkLst>
            <pc:docMk/>
            <pc:sldMk cId="0" sldId="271"/>
            <ac:spMk id="448" creationId="{00000000-0000-0000-0000-000000000000}"/>
          </ac:spMkLst>
        </pc:spChg>
        <pc:spChg chg="mod">
          <ac:chgData name="Gloria Thompson" userId="dce18de3-d652-4eb7-bb6d-4b39253cd399" providerId="ADAL" clId="{65ADABED-5BA9-2F42-B4B5-22548331AF02}" dt="2020-11-02T18:39:39.884" v="489" actId="12"/>
          <ac:spMkLst>
            <pc:docMk/>
            <pc:sldMk cId="0" sldId="271"/>
            <ac:spMk id="451" creationId="{00000000-0000-0000-0000-000000000000}"/>
          </ac:spMkLst>
        </pc:spChg>
        <pc:picChg chg="del mod">
          <ac:chgData name="Gloria Thompson" userId="dce18de3-d652-4eb7-bb6d-4b39253cd399" providerId="ADAL" clId="{65ADABED-5BA9-2F42-B4B5-22548331AF02}" dt="2020-11-02T17:18:05.439" v="78" actId="478"/>
          <ac:picMkLst>
            <pc:docMk/>
            <pc:sldMk cId="0" sldId="271"/>
            <ac:picMk id="11" creationId="{28050156-04E0-7E4C-A671-EE886844FD82}"/>
          </ac:picMkLst>
        </pc:picChg>
      </pc:sldChg>
      <pc:sldChg chg="delSp modSp mod modClrScheme chgLayout">
        <pc:chgData name="Gloria Thompson" userId="dce18de3-d652-4eb7-bb6d-4b39253cd399" providerId="ADAL" clId="{65ADABED-5BA9-2F42-B4B5-22548331AF02}" dt="2020-11-02T18:50:38.505" v="655" actId="12"/>
        <pc:sldMkLst>
          <pc:docMk/>
          <pc:sldMk cId="0" sldId="273"/>
        </pc:sldMkLst>
        <pc:spChg chg="mod ord">
          <ac:chgData name="Gloria Thompson" userId="dce18de3-d652-4eb7-bb6d-4b39253cd399" providerId="ADAL" clId="{65ADABED-5BA9-2F42-B4B5-22548331AF02}" dt="2020-11-02T18:47:48.387" v="635" actId="113"/>
          <ac:spMkLst>
            <pc:docMk/>
            <pc:sldMk cId="0" sldId="273"/>
            <ac:spMk id="490" creationId="{00000000-0000-0000-0000-000000000000}"/>
          </ac:spMkLst>
        </pc:spChg>
        <pc:spChg chg="mod ord">
          <ac:chgData name="Gloria Thompson" userId="dce18de3-d652-4eb7-bb6d-4b39253cd399" providerId="ADAL" clId="{65ADABED-5BA9-2F42-B4B5-22548331AF02}" dt="2020-11-02T18:50:38.505" v="655" actId="12"/>
          <ac:spMkLst>
            <pc:docMk/>
            <pc:sldMk cId="0" sldId="273"/>
            <ac:spMk id="491" creationId="{00000000-0000-0000-0000-000000000000}"/>
          </ac:spMkLst>
        </pc:spChg>
        <pc:spChg chg="del mod ord">
          <ac:chgData name="Gloria Thompson" userId="dce18de3-d652-4eb7-bb6d-4b39253cd399" providerId="ADAL" clId="{65ADABED-5BA9-2F42-B4B5-22548331AF02}" dt="2020-11-02T17:16:24.033" v="55" actId="478"/>
          <ac:spMkLst>
            <pc:docMk/>
            <pc:sldMk cId="0" sldId="273"/>
            <ac:spMk id="492" creationId="{00000000-0000-0000-0000-000000000000}"/>
          </ac:spMkLst>
        </pc:spChg>
        <pc:picChg chg="del mod">
          <ac:chgData name="Gloria Thompson" userId="dce18de3-d652-4eb7-bb6d-4b39253cd399" providerId="ADAL" clId="{65ADABED-5BA9-2F42-B4B5-22548331AF02}" dt="2020-11-02T17:16:57.876" v="63" actId="478"/>
          <ac:picMkLst>
            <pc:docMk/>
            <pc:sldMk cId="0" sldId="273"/>
            <ac:picMk id="8" creationId="{80216E85-0B23-F24E-9550-E5540CC82571}"/>
          </ac:picMkLst>
        </pc:picChg>
      </pc:sldChg>
      <pc:sldChg chg="addSp delSp modSp mod modClrScheme chgLayout">
        <pc:chgData name="Gloria Thompson" userId="dce18de3-d652-4eb7-bb6d-4b39253cd399" providerId="ADAL" clId="{65ADABED-5BA9-2F42-B4B5-22548331AF02}" dt="2020-11-02T18:28:50.427" v="339" actId="108"/>
        <pc:sldMkLst>
          <pc:docMk/>
          <pc:sldMk cId="0" sldId="275"/>
        </pc:sldMkLst>
        <pc:spChg chg="add mod">
          <ac:chgData name="Gloria Thompson" userId="dce18de3-d652-4eb7-bb6d-4b39253cd399" providerId="ADAL" clId="{65ADABED-5BA9-2F42-B4B5-22548331AF02}" dt="2020-11-02T18:27:19.231" v="149"/>
          <ac:spMkLst>
            <pc:docMk/>
            <pc:sldMk cId="0" sldId="275"/>
            <ac:spMk id="4" creationId="{4D27BD7A-C792-9841-9EA7-9395B3D7DA88}"/>
          </ac:spMkLst>
        </pc:spChg>
        <pc:spChg chg="add mod">
          <ac:chgData name="Gloria Thompson" userId="dce18de3-d652-4eb7-bb6d-4b39253cd399" providerId="ADAL" clId="{65ADABED-5BA9-2F42-B4B5-22548331AF02}" dt="2020-11-02T18:28:50.427" v="339" actId="108"/>
          <ac:spMkLst>
            <pc:docMk/>
            <pc:sldMk cId="0" sldId="275"/>
            <ac:spMk id="5" creationId="{DB283452-91A6-DB4D-B5A2-29B0F0B1E05E}"/>
          </ac:spMkLst>
        </pc:spChg>
        <pc:spChg chg="add del mod">
          <ac:chgData name="Gloria Thompson" userId="dce18de3-d652-4eb7-bb6d-4b39253cd399" providerId="ADAL" clId="{65ADABED-5BA9-2F42-B4B5-22548331AF02}" dt="2020-11-02T18:28:22.173" v="334" actId="478"/>
          <ac:spMkLst>
            <pc:docMk/>
            <pc:sldMk cId="0" sldId="275"/>
            <ac:spMk id="6" creationId="{D008FF49-0E91-3841-A076-08864B9F8522}"/>
          </ac:spMkLst>
        </pc:spChg>
        <pc:spChg chg="del mod ord">
          <ac:chgData name="Gloria Thompson" userId="dce18de3-d652-4eb7-bb6d-4b39253cd399" providerId="ADAL" clId="{65ADABED-5BA9-2F42-B4B5-22548331AF02}" dt="2020-11-02T18:27:33.869" v="202" actId="478"/>
          <ac:spMkLst>
            <pc:docMk/>
            <pc:sldMk cId="0" sldId="275"/>
            <ac:spMk id="508" creationId="{00000000-0000-0000-0000-000000000000}"/>
          </ac:spMkLst>
        </pc:spChg>
        <pc:spChg chg="del mod ord">
          <ac:chgData name="Gloria Thompson" userId="dce18de3-d652-4eb7-bb6d-4b39253cd399" providerId="ADAL" clId="{65ADABED-5BA9-2F42-B4B5-22548331AF02}" dt="2020-11-02T18:27:15.946" v="147" actId="478"/>
          <ac:spMkLst>
            <pc:docMk/>
            <pc:sldMk cId="0" sldId="275"/>
            <ac:spMk id="509" creationId="{00000000-0000-0000-0000-000000000000}"/>
          </ac:spMkLst>
        </pc:spChg>
      </pc:sldChg>
      <pc:sldChg chg="modSp del mod modClrScheme chgLayout">
        <pc:chgData name="Gloria Thompson" userId="dce18de3-d652-4eb7-bb6d-4b39253cd399" providerId="ADAL" clId="{65ADABED-5BA9-2F42-B4B5-22548331AF02}" dt="2020-11-02T18:28:59.414" v="340" actId="2696"/>
        <pc:sldMkLst>
          <pc:docMk/>
          <pc:sldMk cId="0" sldId="276"/>
        </pc:sldMkLst>
        <pc:spChg chg="mod ord">
          <ac:chgData name="Gloria Thompson" userId="dce18de3-d652-4eb7-bb6d-4b39253cd399" providerId="ADAL" clId="{65ADABED-5BA9-2F42-B4B5-22548331AF02}" dt="2020-11-02T17:15:34.278" v="48" actId="700"/>
          <ac:spMkLst>
            <pc:docMk/>
            <pc:sldMk cId="0" sldId="276"/>
            <ac:spMk id="515" creationId="{00000000-0000-0000-0000-000000000000}"/>
          </ac:spMkLst>
        </pc:spChg>
      </pc:sldChg>
      <pc:sldChg chg="modSp del mod modClrScheme chgLayout">
        <pc:chgData name="Gloria Thompson" userId="dce18de3-d652-4eb7-bb6d-4b39253cd399" providerId="ADAL" clId="{65ADABED-5BA9-2F42-B4B5-22548331AF02}" dt="2020-11-02T18:28:59.414" v="340" actId="2696"/>
        <pc:sldMkLst>
          <pc:docMk/>
          <pc:sldMk cId="0" sldId="277"/>
        </pc:sldMkLst>
        <pc:spChg chg="mod ord">
          <ac:chgData name="Gloria Thompson" userId="dce18de3-d652-4eb7-bb6d-4b39253cd399" providerId="ADAL" clId="{65ADABED-5BA9-2F42-B4B5-22548331AF02}" dt="2020-11-02T17:15:34.278" v="48" actId="700"/>
          <ac:spMkLst>
            <pc:docMk/>
            <pc:sldMk cId="0" sldId="277"/>
            <ac:spMk id="520" creationId="{00000000-0000-0000-0000-000000000000}"/>
          </ac:spMkLst>
        </pc:spChg>
        <pc:spChg chg="mod ord">
          <ac:chgData name="Gloria Thompson" userId="dce18de3-d652-4eb7-bb6d-4b39253cd399" providerId="ADAL" clId="{65ADABED-5BA9-2F42-B4B5-22548331AF02}" dt="2020-11-02T17:15:34.278" v="48" actId="700"/>
          <ac:spMkLst>
            <pc:docMk/>
            <pc:sldMk cId="0" sldId="277"/>
            <ac:spMk id="521" creationId="{00000000-0000-0000-0000-000000000000}"/>
          </ac:spMkLst>
        </pc:spChg>
      </pc:sldChg>
      <pc:sldChg chg="addSp delSp modSp del mod modClrScheme chgLayout">
        <pc:chgData name="Gloria Thompson" userId="dce18de3-d652-4eb7-bb6d-4b39253cd399" providerId="ADAL" clId="{65ADABED-5BA9-2F42-B4B5-22548331AF02}" dt="2020-11-02T17:20:11.573" v="114" actId="2696"/>
        <pc:sldMkLst>
          <pc:docMk/>
          <pc:sldMk cId="0" sldId="278"/>
        </pc:sldMkLst>
        <pc:spChg chg="add del">
          <ac:chgData name="Gloria Thompson" userId="dce18de3-d652-4eb7-bb6d-4b39253cd399" providerId="ADAL" clId="{65ADABED-5BA9-2F42-B4B5-22548331AF02}" dt="2020-11-02T17:15:34.278" v="48" actId="700"/>
          <ac:spMkLst>
            <pc:docMk/>
            <pc:sldMk cId="0" sldId="278"/>
            <ac:spMk id="527" creationId="{00000000-0000-0000-0000-000000000000}"/>
          </ac:spMkLst>
        </pc:spChg>
        <pc:spChg chg="mod ord">
          <ac:chgData name="Gloria Thompson" userId="dce18de3-d652-4eb7-bb6d-4b39253cd399" providerId="ADAL" clId="{65ADABED-5BA9-2F42-B4B5-22548331AF02}" dt="2020-11-02T17:15:34.278" v="48" actId="700"/>
          <ac:spMkLst>
            <pc:docMk/>
            <pc:sldMk cId="0" sldId="278"/>
            <ac:spMk id="528" creationId="{00000000-0000-0000-0000-000000000000}"/>
          </ac:spMkLst>
        </pc:spChg>
        <pc:picChg chg="mod ord">
          <ac:chgData name="Gloria Thompson" userId="dce18de3-d652-4eb7-bb6d-4b39253cd399" providerId="ADAL" clId="{65ADABED-5BA9-2F42-B4B5-22548331AF02}" dt="2020-11-02T17:15:34.278" v="48" actId="700"/>
          <ac:picMkLst>
            <pc:docMk/>
            <pc:sldMk cId="0" sldId="278"/>
            <ac:picMk id="526" creationId="{00000000-0000-0000-0000-000000000000}"/>
          </ac:picMkLst>
        </pc:picChg>
      </pc:sldChg>
      <pc:sldChg chg="addSp delSp modSp mod modClrScheme chgLayout">
        <pc:chgData name="Gloria Thompson" userId="dce18de3-d652-4eb7-bb6d-4b39253cd399" providerId="ADAL" clId="{65ADABED-5BA9-2F42-B4B5-22548331AF02}" dt="2020-11-02T18:27:01.697" v="146" actId="12"/>
        <pc:sldMkLst>
          <pc:docMk/>
          <pc:sldMk cId="3572417215" sldId="351"/>
        </pc:sldMkLst>
        <pc:spChg chg="add del">
          <ac:chgData name="Gloria Thompson" userId="dce18de3-d652-4eb7-bb6d-4b39253cd399" providerId="ADAL" clId="{65ADABED-5BA9-2F42-B4B5-22548331AF02}" dt="2020-11-02T17:15:34.278" v="48" actId="700"/>
          <ac:spMkLst>
            <pc:docMk/>
            <pc:sldMk cId="3572417215" sldId="351"/>
            <ac:spMk id="2" creationId="{04C9B9F4-7658-284C-81D7-A7C255BD4572}"/>
          </ac:spMkLst>
        </pc:spChg>
        <pc:spChg chg="mod ord">
          <ac:chgData name="Gloria Thompson" userId="dce18de3-d652-4eb7-bb6d-4b39253cd399" providerId="ADAL" clId="{65ADABED-5BA9-2F42-B4B5-22548331AF02}" dt="2020-11-02T18:26:55.438" v="145" actId="1076"/>
          <ac:spMkLst>
            <pc:docMk/>
            <pc:sldMk cId="3572417215" sldId="351"/>
            <ac:spMk id="4" creationId="{4F1FEB64-FFC7-4A45-960F-6E94F1A16137}"/>
          </ac:spMkLst>
        </pc:spChg>
        <pc:spChg chg="del mod ord">
          <ac:chgData name="Gloria Thompson" userId="dce18de3-d652-4eb7-bb6d-4b39253cd399" providerId="ADAL" clId="{65ADABED-5BA9-2F42-B4B5-22548331AF02}" dt="2020-11-02T17:16:03.588" v="52" actId="478"/>
          <ac:spMkLst>
            <pc:docMk/>
            <pc:sldMk cId="3572417215" sldId="351"/>
            <ac:spMk id="6" creationId="{CC0DB6A0-C646-884D-9EE3-B9335EC58444}"/>
          </ac:spMkLst>
        </pc:spChg>
        <pc:spChg chg="mod">
          <ac:chgData name="Gloria Thompson" userId="dce18de3-d652-4eb7-bb6d-4b39253cd399" providerId="ADAL" clId="{65ADABED-5BA9-2F42-B4B5-22548331AF02}" dt="2020-11-02T18:27:01.697" v="146" actId="12"/>
          <ac:spMkLst>
            <pc:docMk/>
            <pc:sldMk cId="3572417215" sldId="351"/>
            <ac:spMk id="9" creationId="{839D72F3-381B-3F47-8083-26D739862A7E}"/>
          </ac:spMkLst>
        </pc:spChg>
        <pc:picChg chg="del mod ord">
          <ac:chgData name="Gloria Thompson" userId="dce18de3-d652-4eb7-bb6d-4b39253cd399" providerId="ADAL" clId="{65ADABED-5BA9-2F42-B4B5-22548331AF02}" dt="2020-11-02T17:16:45.801" v="60" actId="478"/>
          <ac:picMkLst>
            <pc:docMk/>
            <pc:sldMk cId="3572417215" sldId="351"/>
            <ac:picMk id="10" creationId="{091F6DDD-FBAA-8748-94B0-360D81A6D98C}"/>
          </ac:picMkLst>
        </pc:picChg>
      </pc:sldChg>
      <pc:sldChg chg="delSp modSp mod modClrScheme chgLayout">
        <pc:chgData name="Gloria Thompson" userId="dce18de3-d652-4eb7-bb6d-4b39253cd399" providerId="ADAL" clId="{65ADABED-5BA9-2F42-B4B5-22548331AF02}" dt="2020-11-02T18:47:27.143" v="630" actId="14100"/>
        <pc:sldMkLst>
          <pc:docMk/>
          <pc:sldMk cId="2512444748" sldId="352"/>
        </pc:sldMkLst>
        <pc:spChg chg="mod ord">
          <ac:chgData name="Gloria Thompson" userId="dce18de3-d652-4eb7-bb6d-4b39253cd399" providerId="ADAL" clId="{65ADABED-5BA9-2F42-B4B5-22548331AF02}" dt="2020-11-02T18:45:46.241" v="575" actId="113"/>
          <ac:spMkLst>
            <pc:docMk/>
            <pc:sldMk cId="2512444748" sldId="352"/>
            <ac:spMk id="4" creationId="{F70FF65A-F2C5-AF40-B3D0-5023757514CC}"/>
          </ac:spMkLst>
        </pc:spChg>
        <pc:spChg chg="del mod ord">
          <ac:chgData name="Gloria Thompson" userId="dce18de3-d652-4eb7-bb6d-4b39253cd399" providerId="ADAL" clId="{65ADABED-5BA9-2F42-B4B5-22548331AF02}" dt="2020-11-02T17:16:18.885" v="54" actId="478"/>
          <ac:spMkLst>
            <pc:docMk/>
            <pc:sldMk cId="2512444748" sldId="352"/>
            <ac:spMk id="6" creationId="{0448B124-BAC0-5E4E-8200-F4504A3E751A}"/>
          </ac:spMkLst>
        </pc:spChg>
        <pc:spChg chg="mod">
          <ac:chgData name="Gloria Thompson" userId="dce18de3-d652-4eb7-bb6d-4b39253cd399" providerId="ADAL" clId="{65ADABED-5BA9-2F42-B4B5-22548331AF02}" dt="2020-11-02T18:47:27.143" v="630" actId="14100"/>
          <ac:spMkLst>
            <pc:docMk/>
            <pc:sldMk cId="2512444748" sldId="352"/>
            <ac:spMk id="20" creationId="{A1C34FB1-A37C-F645-A663-0A32F0782649}"/>
          </ac:spMkLst>
        </pc:spChg>
        <pc:spChg chg="del mod">
          <ac:chgData name="Gloria Thompson" userId="dce18de3-d652-4eb7-bb6d-4b39253cd399" providerId="ADAL" clId="{65ADABED-5BA9-2F42-B4B5-22548331AF02}" dt="2020-11-02T18:46:43.594" v="625" actId="478"/>
          <ac:spMkLst>
            <pc:docMk/>
            <pc:sldMk cId="2512444748" sldId="352"/>
            <ac:spMk id="31" creationId="{AC053BBE-A2CE-F449-B600-40E46E4D8D80}"/>
          </ac:spMkLst>
        </pc:spChg>
        <pc:spChg chg="del mod">
          <ac:chgData name="Gloria Thompson" userId="dce18de3-d652-4eb7-bb6d-4b39253cd399" providerId="ADAL" clId="{65ADABED-5BA9-2F42-B4B5-22548331AF02}" dt="2020-11-02T18:46:43.594" v="625" actId="478"/>
          <ac:spMkLst>
            <pc:docMk/>
            <pc:sldMk cId="2512444748" sldId="352"/>
            <ac:spMk id="32" creationId="{06971D72-C1E7-4647-AB86-D4CC77B2327C}"/>
          </ac:spMkLst>
        </pc:spChg>
        <pc:spChg chg="del mod">
          <ac:chgData name="Gloria Thompson" userId="dce18de3-d652-4eb7-bb6d-4b39253cd399" providerId="ADAL" clId="{65ADABED-5BA9-2F42-B4B5-22548331AF02}" dt="2020-11-02T18:46:43.594" v="625" actId="478"/>
          <ac:spMkLst>
            <pc:docMk/>
            <pc:sldMk cId="2512444748" sldId="352"/>
            <ac:spMk id="33" creationId="{3AD635D8-2907-0843-A428-63DB0BEEDD26}"/>
          </ac:spMkLst>
        </pc:spChg>
        <pc:spChg chg="del mod">
          <ac:chgData name="Gloria Thompson" userId="dce18de3-d652-4eb7-bb6d-4b39253cd399" providerId="ADAL" clId="{65ADABED-5BA9-2F42-B4B5-22548331AF02}" dt="2020-11-02T18:46:43.594" v="625" actId="478"/>
          <ac:spMkLst>
            <pc:docMk/>
            <pc:sldMk cId="2512444748" sldId="352"/>
            <ac:spMk id="34" creationId="{820D0A24-3F82-ED40-8391-32880E89EEE2}"/>
          </ac:spMkLst>
        </pc:spChg>
        <pc:picChg chg="del">
          <ac:chgData name="Gloria Thompson" userId="dce18de3-d652-4eb7-bb6d-4b39253cd399" providerId="ADAL" clId="{65ADABED-5BA9-2F42-B4B5-22548331AF02}" dt="2020-11-02T17:17:06.259" v="64" actId="478"/>
          <ac:picMkLst>
            <pc:docMk/>
            <pc:sldMk cId="2512444748" sldId="352"/>
            <ac:picMk id="21" creationId="{2B26AB3E-9593-C146-A141-CE44682CEEEA}"/>
          </ac:picMkLst>
        </pc:picChg>
        <pc:picChg chg="del">
          <ac:chgData name="Gloria Thompson" userId="dce18de3-d652-4eb7-bb6d-4b39253cd399" providerId="ADAL" clId="{65ADABED-5BA9-2F42-B4B5-22548331AF02}" dt="2020-11-02T17:17:06.837" v="65" actId="478"/>
          <ac:picMkLst>
            <pc:docMk/>
            <pc:sldMk cId="2512444748" sldId="352"/>
            <ac:picMk id="23" creationId="{D8692AC5-413E-FF4D-8C7A-6FDC0D43FC6B}"/>
          </ac:picMkLst>
        </pc:picChg>
        <pc:picChg chg="del">
          <ac:chgData name="Gloria Thompson" userId="dce18de3-d652-4eb7-bb6d-4b39253cd399" providerId="ADAL" clId="{65ADABED-5BA9-2F42-B4B5-22548331AF02}" dt="2020-11-02T17:17:08.393" v="67" actId="478"/>
          <ac:picMkLst>
            <pc:docMk/>
            <pc:sldMk cId="2512444748" sldId="352"/>
            <ac:picMk id="29" creationId="{474ED543-66D5-3A45-AF3D-71E512BF987C}"/>
          </ac:picMkLst>
        </pc:picChg>
        <pc:picChg chg="del">
          <ac:chgData name="Gloria Thompson" userId="dce18de3-d652-4eb7-bb6d-4b39253cd399" providerId="ADAL" clId="{65ADABED-5BA9-2F42-B4B5-22548331AF02}" dt="2020-11-02T17:17:07.553" v="66" actId="478"/>
          <ac:picMkLst>
            <pc:docMk/>
            <pc:sldMk cId="2512444748" sldId="352"/>
            <ac:picMk id="30" creationId="{05F54970-179E-3547-BEA1-4C343EEFDA15}"/>
          </ac:picMkLst>
        </pc:picChg>
      </pc:sldChg>
      <pc:sldChg chg="addSp delSp modSp mod modClrScheme chgLayout">
        <pc:chgData name="Gloria Thompson" userId="dce18de3-d652-4eb7-bb6d-4b39253cd399" providerId="ADAL" clId="{65ADABED-5BA9-2F42-B4B5-22548331AF02}" dt="2020-11-02T18:44:54.009" v="564" actId="1076"/>
        <pc:sldMkLst>
          <pc:docMk/>
          <pc:sldMk cId="3934229215" sldId="357"/>
        </pc:sldMkLst>
        <pc:spChg chg="add del">
          <ac:chgData name="Gloria Thompson" userId="dce18de3-d652-4eb7-bb6d-4b39253cd399" providerId="ADAL" clId="{65ADABED-5BA9-2F42-B4B5-22548331AF02}" dt="2020-11-02T17:15:34.278" v="48" actId="700"/>
          <ac:spMkLst>
            <pc:docMk/>
            <pc:sldMk cId="3934229215" sldId="357"/>
            <ac:spMk id="2" creationId="{04C9B9F4-7658-284C-81D7-A7C255BD4572}"/>
          </ac:spMkLst>
        </pc:spChg>
        <pc:spChg chg="mod ord">
          <ac:chgData name="Gloria Thompson" userId="dce18de3-d652-4eb7-bb6d-4b39253cd399" providerId="ADAL" clId="{65ADABED-5BA9-2F42-B4B5-22548331AF02}" dt="2020-11-02T18:44:44.883" v="562" actId="255"/>
          <ac:spMkLst>
            <pc:docMk/>
            <pc:sldMk cId="3934229215" sldId="357"/>
            <ac:spMk id="4" creationId="{4F1FEB64-FFC7-4A45-960F-6E94F1A16137}"/>
          </ac:spMkLst>
        </pc:spChg>
        <pc:spChg chg="del mod ord">
          <ac:chgData name="Gloria Thompson" userId="dce18de3-d652-4eb7-bb6d-4b39253cd399" providerId="ADAL" clId="{65ADABED-5BA9-2F42-B4B5-22548331AF02}" dt="2020-11-02T17:16:41.633" v="59" actId="478"/>
          <ac:spMkLst>
            <pc:docMk/>
            <pc:sldMk cId="3934229215" sldId="357"/>
            <ac:spMk id="6" creationId="{CC0DB6A0-C646-884D-9EE3-B9335EC58444}"/>
          </ac:spMkLst>
        </pc:spChg>
        <pc:spChg chg="mod">
          <ac:chgData name="Gloria Thompson" userId="dce18de3-d652-4eb7-bb6d-4b39253cd399" providerId="ADAL" clId="{65ADABED-5BA9-2F42-B4B5-22548331AF02}" dt="2020-11-02T18:44:54.009" v="564" actId="1076"/>
          <ac:spMkLst>
            <pc:docMk/>
            <pc:sldMk cId="3934229215" sldId="357"/>
            <ac:spMk id="10" creationId="{3BDA072E-6182-DB47-AAE0-A6D0A12177BC}"/>
          </ac:spMkLst>
        </pc:spChg>
        <pc:picChg chg="del mod ord">
          <ac:chgData name="Gloria Thompson" userId="dce18de3-d652-4eb7-bb6d-4b39253cd399" providerId="ADAL" clId="{65ADABED-5BA9-2F42-B4B5-22548331AF02}" dt="2020-11-02T17:16:36.639" v="58" actId="478"/>
          <ac:picMkLst>
            <pc:docMk/>
            <pc:sldMk cId="3934229215" sldId="357"/>
            <ac:picMk id="9" creationId="{B0DC2BDC-6C13-554A-BF7B-34E575C1230A}"/>
          </ac:picMkLst>
        </pc:picChg>
      </pc:sldChg>
      <pc:sldChg chg="modSp del mod modClrScheme chgLayout">
        <pc:chgData name="Gloria Thompson" userId="dce18de3-d652-4eb7-bb6d-4b39253cd399" providerId="ADAL" clId="{65ADABED-5BA9-2F42-B4B5-22548331AF02}" dt="2020-11-02T18:28:59.414" v="340" actId="2696"/>
        <pc:sldMkLst>
          <pc:docMk/>
          <pc:sldMk cId="3927669606" sldId="358"/>
        </pc:sldMkLst>
        <pc:spChg chg="mod ord">
          <ac:chgData name="Gloria Thompson" userId="dce18de3-d652-4eb7-bb6d-4b39253cd399" providerId="ADAL" clId="{65ADABED-5BA9-2F42-B4B5-22548331AF02}" dt="2020-11-02T17:15:34.278" v="48" actId="700"/>
          <ac:spMkLst>
            <pc:docMk/>
            <pc:sldMk cId="3927669606" sldId="358"/>
            <ac:spMk id="508" creationId="{00000000-0000-0000-0000-000000000000}"/>
          </ac:spMkLst>
        </pc:spChg>
        <pc:spChg chg="mod ord">
          <ac:chgData name="Gloria Thompson" userId="dce18de3-d652-4eb7-bb6d-4b39253cd399" providerId="ADAL" clId="{65ADABED-5BA9-2F42-B4B5-22548331AF02}" dt="2020-11-02T17:15:34.278" v="48" actId="700"/>
          <ac:spMkLst>
            <pc:docMk/>
            <pc:sldMk cId="3927669606" sldId="358"/>
            <ac:spMk id="509" creationId="{00000000-0000-0000-0000-000000000000}"/>
          </ac:spMkLst>
        </pc:spChg>
      </pc:sldChg>
      <pc:sldChg chg="delSp modSp mod modClrScheme chgLayout">
        <pc:chgData name="Gloria Thompson" userId="dce18de3-d652-4eb7-bb6d-4b39253cd399" providerId="ADAL" clId="{65ADABED-5BA9-2F42-B4B5-22548331AF02}" dt="2020-11-02T18:48:33.633" v="644" actId="948"/>
        <pc:sldMkLst>
          <pc:docMk/>
          <pc:sldMk cId="2247134348" sldId="361"/>
        </pc:sldMkLst>
        <pc:spChg chg="del">
          <ac:chgData name="Gloria Thompson" userId="dce18de3-d652-4eb7-bb6d-4b39253cd399" providerId="ADAL" clId="{65ADABED-5BA9-2F42-B4B5-22548331AF02}" dt="2020-11-02T18:48:09.554" v="639" actId="478"/>
          <ac:spMkLst>
            <pc:docMk/>
            <pc:sldMk cId="2247134348" sldId="361"/>
            <ac:spMk id="6" creationId="{441C0C74-1366-8842-9C95-1C3EC8469FB9}"/>
          </ac:spMkLst>
        </pc:spChg>
        <pc:spChg chg="del">
          <ac:chgData name="Gloria Thompson" userId="dce18de3-d652-4eb7-bb6d-4b39253cd399" providerId="ADAL" clId="{65ADABED-5BA9-2F42-B4B5-22548331AF02}" dt="2020-11-02T18:48:08.622" v="638" actId="478"/>
          <ac:spMkLst>
            <pc:docMk/>
            <pc:sldMk cId="2247134348" sldId="361"/>
            <ac:spMk id="7" creationId="{E2163076-93EF-EA4D-8E0B-806A92ACFFD3}"/>
          </ac:spMkLst>
        </pc:spChg>
        <pc:spChg chg="del">
          <ac:chgData name="Gloria Thompson" userId="dce18de3-d652-4eb7-bb6d-4b39253cd399" providerId="ADAL" clId="{65ADABED-5BA9-2F42-B4B5-22548331AF02}" dt="2020-11-02T18:48:06.463" v="637" actId="478"/>
          <ac:spMkLst>
            <pc:docMk/>
            <pc:sldMk cId="2247134348" sldId="361"/>
            <ac:spMk id="9" creationId="{5D477E1C-ADA3-444D-B9D6-9C6E75580DA4}"/>
          </ac:spMkLst>
        </pc:spChg>
        <pc:spChg chg="mod ord">
          <ac:chgData name="Gloria Thompson" userId="dce18de3-d652-4eb7-bb6d-4b39253cd399" providerId="ADAL" clId="{65ADABED-5BA9-2F42-B4B5-22548331AF02}" dt="2020-11-02T18:48:19.544" v="643" actId="113"/>
          <ac:spMkLst>
            <pc:docMk/>
            <pc:sldMk cId="2247134348" sldId="361"/>
            <ac:spMk id="490" creationId="{00000000-0000-0000-0000-000000000000}"/>
          </ac:spMkLst>
        </pc:spChg>
        <pc:spChg chg="mod ord">
          <ac:chgData name="Gloria Thompson" userId="dce18de3-d652-4eb7-bb6d-4b39253cd399" providerId="ADAL" clId="{65ADABED-5BA9-2F42-B4B5-22548331AF02}" dt="2020-11-02T18:48:33.633" v="644" actId="948"/>
          <ac:spMkLst>
            <pc:docMk/>
            <pc:sldMk cId="2247134348" sldId="361"/>
            <ac:spMk id="491" creationId="{00000000-0000-0000-0000-000000000000}"/>
          </ac:spMkLst>
        </pc:spChg>
        <pc:spChg chg="del mod ord">
          <ac:chgData name="Gloria Thompson" userId="dce18de3-d652-4eb7-bb6d-4b39253cd399" providerId="ADAL" clId="{65ADABED-5BA9-2F42-B4B5-22548331AF02}" dt="2020-11-02T17:16:28.751" v="56" actId="478"/>
          <ac:spMkLst>
            <pc:docMk/>
            <pc:sldMk cId="2247134348" sldId="361"/>
            <ac:spMk id="492" creationId="{00000000-0000-0000-0000-000000000000}"/>
          </ac:spMkLst>
        </pc:spChg>
        <pc:picChg chg="del mod">
          <ac:chgData name="Gloria Thompson" userId="dce18de3-d652-4eb7-bb6d-4b39253cd399" providerId="ADAL" clId="{65ADABED-5BA9-2F42-B4B5-22548331AF02}" dt="2020-11-02T17:17:11.871" v="69" actId="478"/>
          <ac:picMkLst>
            <pc:docMk/>
            <pc:sldMk cId="2247134348" sldId="361"/>
            <ac:picMk id="8" creationId="{80216E85-0B23-F24E-9550-E5540CC82571}"/>
          </ac:picMkLst>
        </pc:picChg>
        <pc:picChg chg="del">
          <ac:chgData name="Gloria Thompson" userId="dce18de3-d652-4eb7-bb6d-4b39253cd399" providerId="ADAL" clId="{65ADABED-5BA9-2F42-B4B5-22548331AF02}" dt="2020-11-02T17:17:14.532" v="72" actId="478"/>
          <ac:picMkLst>
            <pc:docMk/>
            <pc:sldMk cId="2247134348" sldId="361"/>
            <ac:picMk id="10" creationId="{2DD9A8D3-AE25-1E4E-AE6C-E66908D8FA7D}"/>
          </ac:picMkLst>
        </pc:picChg>
        <pc:picChg chg="del">
          <ac:chgData name="Gloria Thompson" userId="dce18de3-d652-4eb7-bb6d-4b39253cd399" providerId="ADAL" clId="{65ADABED-5BA9-2F42-B4B5-22548331AF02}" dt="2020-11-02T17:17:13.467" v="71" actId="478"/>
          <ac:picMkLst>
            <pc:docMk/>
            <pc:sldMk cId="2247134348" sldId="361"/>
            <ac:picMk id="11" creationId="{7A7B1594-0A28-7845-B563-3757198EC883}"/>
          </ac:picMkLst>
        </pc:picChg>
        <pc:picChg chg="del">
          <ac:chgData name="Gloria Thompson" userId="dce18de3-d652-4eb7-bb6d-4b39253cd399" providerId="ADAL" clId="{65ADABED-5BA9-2F42-B4B5-22548331AF02}" dt="2020-11-02T17:17:12.770" v="70" actId="478"/>
          <ac:picMkLst>
            <pc:docMk/>
            <pc:sldMk cId="2247134348" sldId="361"/>
            <ac:picMk id="12" creationId="{A2F16E78-E3DF-0D4E-BA2F-0009C42132F0}"/>
          </ac:picMkLst>
        </pc:picChg>
      </pc:sldChg>
      <pc:sldChg chg="delSp modSp mod modClrScheme delCm chgLayout">
        <pc:chgData name="Gloria Thompson" userId="dce18de3-d652-4eb7-bb6d-4b39253cd399" providerId="ADAL" clId="{65ADABED-5BA9-2F42-B4B5-22548331AF02}" dt="2020-11-02T18:44:24.895" v="558" actId="1038"/>
        <pc:sldMkLst>
          <pc:docMk/>
          <pc:sldMk cId="4047162891" sldId="362"/>
        </pc:sldMkLst>
        <pc:spChg chg="mod">
          <ac:chgData name="Gloria Thompson" userId="dce18de3-d652-4eb7-bb6d-4b39253cd399" providerId="ADAL" clId="{65ADABED-5BA9-2F42-B4B5-22548331AF02}" dt="2020-11-02T18:44:01.600" v="538" actId="14100"/>
          <ac:spMkLst>
            <pc:docMk/>
            <pc:sldMk cId="4047162891" sldId="362"/>
            <ac:spMk id="37" creationId="{AA62DC7E-885B-9147-9881-557D3A37DF22}"/>
          </ac:spMkLst>
        </pc:spChg>
        <pc:spChg chg="mod">
          <ac:chgData name="Gloria Thompson" userId="dce18de3-d652-4eb7-bb6d-4b39253cd399" providerId="ADAL" clId="{65ADABED-5BA9-2F42-B4B5-22548331AF02}" dt="2020-11-02T18:44:04.809" v="539" actId="14100"/>
          <ac:spMkLst>
            <pc:docMk/>
            <pc:sldMk cId="4047162891" sldId="362"/>
            <ac:spMk id="38" creationId="{4F358163-32FD-6748-BB88-CAC51B39E12D}"/>
          </ac:spMkLst>
        </pc:spChg>
        <pc:spChg chg="mod">
          <ac:chgData name="Gloria Thompson" userId="dce18de3-d652-4eb7-bb6d-4b39253cd399" providerId="ADAL" clId="{65ADABED-5BA9-2F42-B4B5-22548331AF02}" dt="2020-11-02T18:43:53.093" v="536" actId="2711"/>
          <ac:spMkLst>
            <pc:docMk/>
            <pc:sldMk cId="4047162891" sldId="362"/>
            <ac:spMk id="39" creationId="{CB1FAD1E-7504-894B-9DE7-A517495D8CF9}"/>
          </ac:spMkLst>
        </pc:spChg>
        <pc:spChg chg="mod">
          <ac:chgData name="Gloria Thompson" userId="dce18de3-d652-4eb7-bb6d-4b39253cd399" providerId="ADAL" clId="{65ADABED-5BA9-2F42-B4B5-22548331AF02}" dt="2020-11-02T18:43:58.008" v="537" actId="14100"/>
          <ac:spMkLst>
            <pc:docMk/>
            <pc:sldMk cId="4047162891" sldId="362"/>
            <ac:spMk id="40" creationId="{450CCCE5-79B5-174E-89E8-63F398932E6F}"/>
          </ac:spMkLst>
        </pc:spChg>
        <pc:spChg chg="mod">
          <ac:chgData name="Gloria Thompson" userId="dce18de3-d652-4eb7-bb6d-4b39253cd399" providerId="ADAL" clId="{65ADABED-5BA9-2F42-B4B5-22548331AF02}" dt="2020-11-02T18:44:08.155" v="540" actId="14100"/>
          <ac:spMkLst>
            <pc:docMk/>
            <pc:sldMk cId="4047162891" sldId="362"/>
            <ac:spMk id="41" creationId="{92501115-F772-084E-AA9A-165E77B2F333}"/>
          </ac:spMkLst>
        </pc:spChg>
        <pc:spChg chg="mod">
          <ac:chgData name="Gloria Thompson" userId="dce18de3-d652-4eb7-bb6d-4b39253cd399" providerId="ADAL" clId="{65ADABED-5BA9-2F42-B4B5-22548331AF02}" dt="2020-11-02T18:44:24.895" v="558" actId="1038"/>
          <ac:spMkLst>
            <pc:docMk/>
            <pc:sldMk cId="4047162891" sldId="362"/>
            <ac:spMk id="46" creationId="{6249EDEA-8EBC-4B44-B44B-28992F026DF7}"/>
          </ac:spMkLst>
        </pc:spChg>
        <pc:spChg chg="mod">
          <ac:chgData name="Gloria Thompson" userId="dce18de3-d652-4eb7-bb6d-4b39253cd399" providerId="ADAL" clId="{65ADABED-5BA9-2F42-B4B5-22548331AF02}" dt="2020-11-02T18:44:16.826" v="542" actId="14100"/>
          <ac:spMkLst>
            <pc:docMk/>
            <pc:sldMk cId="4047162891" sldId="362"/>
            <ac:spMk id="47" creationId="{A4494A07-1D4E-3140-AB1F-42C44910A99D}"/>
          </ac:spMkLst>
        </pc:spChg>
        <pc:spChg chg="mod">
          <ac:chgData name="Gloria Thompson" userId="dce18de3-d652-4eb7-bb6d-4b39253cd399" providerId="ADAL" clId="{65ADABED-5BA9-2F42-B4B5-22548331AF02}" dt="2020-11-02T18:43:48.530" v="535" actId="2711"/>
          <ac:spMkLst>
            <pc:docMk/>
            <pc:sldMk cId="4047162891" sldId="362"/>
            <ac:spMk id="48" creationId="{7B9B3C24-BD51-2B49-9224-599B7393A636}"/>
          </ac:spMkLst>
        </pc:spChg>
        <pc:spChg chg="mod">
          <ac:chgData name="Gloria Thompson" userId="dce18de3-d652-4eb7-bb6d-4b39253cd399" providerId="ADAL" clId="{65ADABED-5BA9-2F42-B4B5-22548331AF02}" dt="2020-11-02T18:44:10.740" v="541" actId="14100"/>
          <ac:spMkLst>
            <pc:docMk/>
            <pc:sldMk cId="4047162891" sldId="362"/>
            <ac:spMk id="49" creationId="{3F9AB513-DA7C-2644-901C-3387D6DB2B71}"/>
          </ac:spMkLst>
        </pc:spChg>
        <pc:spChg chg="mod ord">
          <ac:chgData name="Gloria Thompson" userId="dce18de3-d652-4eb7-bb6d-4b39253cd399" providerId="ADAL" clId="{65ADABED-5BA9-2F42-B4B5-22548331AF02}" dt="2020-11-02T18:43:40.123" v="534" actId="255"/>
          <ac:spMkLst>
            <pc:docMk/>
            <pc:sldMk cId="4047162891" sldId="362"/>
            <ac:spMk id="490" creationId="{00000000-0000-0000-0000-000000000000}"/>
          </ac:spMkLst>
        </pc:spChg>
        <pc:spChg chg="mod ord">
          <ac:chgData name="Gloria Thompson" userId="dce18de3-d652-4eb7-bb6d-4b39253cd399" providerId="ADAL" clId="{65ADABED-5BA9-2F42-B4B5-22548331AF02}" dt="2020-11-02T18:43:35.183" v="532" actId="207"/>
          <ac:spMkLst>
            <pc:docMk/>
            <pc:sldMk cId="4047162891" sldId="362"/>
            <ac:spMk id="491" creationId="{00000000-0000-0000-0000-000000000000}"/>
          </ac:spMkLst>
        </pc:spChg>
        <pc:spChg chg="del mod ord">
          <ac:chgData name="Gloria Thompson" userId="dce18de3-d652-4eb7-bb6d-4b39253cd399" providerId="ADAL" clId="{65ADABED-5BA9-2F42-B4B5-22548331AF02}" dt="2020-11-02T17:17:25.182" v="76" actId="478"/>
          <ac:spMkLst>
            <pc:docMk/>
            <pc:sldMk cId="4047162891" sldId="362"/>
            <ac:spMk id="492" creationId="{00000000-0000-0000-0000-000000000000}"/>
          </ac:spMkLst>
        </pc:spChg>
      </pc:sldChg>
      <pc:sldChg chg="delSp modSp mod modClrScheme chgLayout">
        <pc:chgData name="Gloria Thompson" userId="dce18de3-d652-4eb7-bb6d-4b39253cd399" providerId="ADAL" clId="{65ADABED-5BA9-2F42-B4B5-22548331AF02}" dt="2020-11-02T18:43:00.608" v="526" actId="948"/>
        <pc:sldMkLst>
          <pc:docMk/>
          <pc:sldMk cId="2225853366" sldId="363"/>
        </pc:sldMkLst>
        <pc:spChg chg="del">
          <ac:chgData name="Gloria Thompson" userId="dce18de3-d652-4eb7-bb6d-4b39253cd399" providerId="ADAL" clId="{65ADABED-5BA9-2F42-B4B5-22548331AF02}" dt="2020-11-02T18:39:09.669" v="475" actId="478"/>
          <ac:spMkLst>
            <pc:docMk/>
            <pc:sldMk cId="2225853366" sldId="363"/>
            <ac:spMk id="7" creationId="{33DA67A7-E8A0-114E-AEDD-593270ADAE69}"/>
          </ac:spMkLst>
        </pc:spChg>
        <pc:spChg chg="del">
          <ac:chgData name="Gloria Thompson" userId="dce18de3-d652-4eb7-bb6d-4b39253cd399" providerId="ADAL" clId="{65ADABED-5BA9-2F42-B4B5-22548331AF02}" dt="2020-11-02T18:39:10.787" v="476" actId="478"/>
          <ac:spMkLst>
            <pc:docMk/>
            <pc:sldMk cId="2225853366" sldId="363"/>
            <ac:spMk id="9" creationId="{3167E7C7-5C83-494E-B419-C3C17B69655A}"/>
          </ac:spMkLst>
        </pc:spChg>
        <pc:spChg chg="del">
          <ac:chgData name="Gloria Thompson" userId="dce18de3-d652-4eb7-bb6d-4b39253cd399" providerId="ADAL" clId="{65ADABED-5BA9-2F42-B4B5-22548331AF02}" dt="2020-11-02T18:39:08.355" v="473" actId="478"/>
          <ac:spMkLst>
            <pc:docMk/>
            <pc:sldMk cId="2225853366" sldId="363"/>
            <ac:spMk id="10" creationId="{4C320F7B-5DC3-AE45-9508-7128AA251210}"/>
          </ac:spMkLst>
        </pc:spChg>
        <pc:spChg chg="del">
          <ac:chgData name="Gloria Thompson" userId="dce18de3-d652-4eb7-bb6d-4b39253cd399" providerId="ADAL" clId="{65ADABED-5BA9-2F42-B4B5-22548331AF02}" dt="2020-11-02T18:38:59.058" v="468" actId="478"/>
          <ac:spMkLst>
            <pc:docMk/>
            <pc:sldMk cId="2225853366" sldId="363"/>
            <ac:spMk id="11" creationId="{0558B492-AB0F-FF41-99C6-50FD9BD0AB4B}"/>
          </ac:spMkLst>
        </pc:spChg>
        <pc:spChg chg="del mod">
          <ac:chgData name="Gloria Thompson" userId="dce18de3-d652-4eb7-bb6d-4b39253cd399" providerId="ADAL" clId="{65ADABED-5BA9-2F42-B4B5-22548331AF02}" dt="2020-11-02T18:39:09.088" v="474" actId="478"/>
          <ac:spMkLst>
            <pc:docMk/>
            <pc:sldMk cId="2225853366" sldId="363"/>
            <ac:spMk id="12" creationId="{AA7AD4DD-A56E-6E4C-B7C2-AC4EF361FF2B}"/>
          </ac:spMkLst>
        </pc:spChg>
        <pc:spChg chg="del">
          <ac:chgData name="Gloria Thompson" userId="dce18de3-d652-4eb7-bb6d-4b39253cd399" providerId="ADAL" clId="{65ADABED-5BA9-2F42-B4B5-22548331AF02}" dt="2020-11-02T18:39:13.165" v="477" actId="478"/>
          <ac:spMkLst>
            <pc:docMk/>
            <pc:sldMk cId="2225853366" sldId="363"/>
            <ac:spMk id="13" creationId="{5CBFE53D-1EFE-B34D-BA2D-C438BB1D108A}"/>
          </ac:spMkLst>
        </pc:spChg>
        <pc:spChg chg="del">
          <ac:chgData name="Gloria Thompson" userId="dce18de3-d652-4eb7-bb6d-4b39253cd399" providerId="ADAL" clId="{65ADABED-5BA9-2F42-B4B5-22548331AF02}" dt="2020-11-02T18:38:30.485" v="451" actId="478"/>
          <ac:spMkLst>
            <pc:docMk/>
            <pc:sldMk cId="2225853366" sldId="363"/>
            <ac:spMk id="17" creationId="{4FDBEA38-E583-5143-9930-F53372B87493}"/>
          </ac:spMkLst>
        </pc:spChg>
        <pc:spChg chg="del mod ord">
          <ac:chgData name="Gloria Thompson" userId="dce18de3-d652-4eb7-bb6d-4b39253cd399" providerId="ADAL" clId="{65ADABED-5BA9-2F42-B4B5-22548331AF02}" dt="2020-11-02T17:18:15.562" v="80" actId="478"/>
          <ac:spMkLst>
            <pc:docMk/>
            <pc:sldMk cId="2225853366" sldId="363"/>
            <ac:spMk id="22" creationId="{8397ED34-D68F-0E49-ACB0-DC7F174CEB2B}"/>
          </ac:spMkLst>
        </pc:spChg>
        <pc:spChg chg="mod ord">
          <ac:chgData name="Gloria Thompson" userId="dce18de3-d652-4eb7-bb6d-4b39253cd399" providerId="ADAL" clId="{65ADABED-5BA9-2F42-B4B5-22548331AF02}" dt="2020-11-02T18:39:55.837" v="496" actId="255"/>
          <ac:spMkLst>
            <pc:docMk/>
            <pc:sldMk cId="2225853366" sldId="363"/>
            <ac:spMk id="490" creationId="{00000000-0000-0000-0000-000000000000}"/>
          </ac:spMkLst>
        </pc:spChg>
        <pc:spChg chg="mod ord">
          <ac:chgData name="Gloria Thompson" userId="dce18de3-d652-4eb7-bb6d-4b39253cd399" providerId="ADAL" clId="{65ADABED-5BA9-2F42-B4B5-22548331AF02}" dt="2020-11-02T18:43:00.608" v="526" actId="948"/>
          <ac:spMkLst>
            <pc:docMk/>
            <pc:sldMk cId="2225853366" sldId="363"/>
            <ac:spMk id="491" creationId="{00000000-0000-0000-0000-000000000000}"/>
          </ac:spMkLst>
        </pc:spChg>
        <pc:picChg chg="del">
          <ac:chgData name="Gloria Thompson" userId="dce18de3-d652-4eb7-bb6d-4b39253cd399" providerId="ADAL" clId="{65ADABED-5BA9-2F42-B4B5-22548331AF02}" dt="2020-11-02T18:39:03.027" v="470" actId="478"/>
          <ac:picMkLst>
            <pc:docMk/>
            <pc:sldMk cId="2225853366" sldId="363"/>
            <ac:picMk id="3" creationId="{8770A3F7-1285-0941-ABE4-AF28922AF519}"/>
          </ac:picMkLst>
        </pc:picChg>
        <pc:picChg chg="del">
          <ac:chgData name="Gloria Thompson" userId="dce18de3-d652-4eb7-bb6d-4b39253cd399" providerId="ADAL" clId="{65ADABED-5BA9-2F42-B4B5-22548331AF02}" dt="2020-11-02T18:39:03.027" v="470" actId="478"/>
          <ac:picMkLst>
            <pc:docMk/>
            <pc:sldMk cId="2225853366" sldId="363"/>
            <ac:picMk id="8" creationId="{E39534F5-019D-9844-8973-2294A496FB90}"/>
          </ac:picMkLst>
        </pc:picChg>
        <pc:picChg chg="del">
          <ac:chgData name="Gloria Thompson" userId="dce18de3-d652-4eb7-bb6d-4b39253cd399" providerId="ADAL" clId="{65ADABED-5BA9-2F42-B4B5-22548331AF02}" dt="2020-11-02T18:38:58.268" v="467" actId="478"/>
          <ac:picMkLst>
            <pc:docMk/>
            <pc:sldMk cId="2225853366" sldId="363"/>
            <ac:picMk id="15" creationId="{33A33AD5-BE2F-3948-938A-302E887482CC}"/>
          </ac:picMkLst>
        </pc:picChg>
      </pc:sldChg>
      <pc:sldChg chg="delSp modSp mod modClrScheme delCm chgLayout">
        <pc:chgData name="Gloria Thompson" userId="dce18de3-d652-4eb7-bb6d-4b39253cd399" providerId="ADAL" clId="{65ADABED-5BA9-2F42-B4B5-22548331AF02}" dt="2020-11-02T18:37:51.824" v="443" actId="14100"/>
        <pc:sldMkLst>
          <pc:docMk/>
          <pc:sldMk cId="3602822044" sldId="365"/>
        </pc:sldMkLst>
        <pc:spChg chg="mod ord">
          <ac:chgData name="Gloria Thompson" userId="dce18de3-d652-4eb7-bb6d-4b39253cd399" providerId="ADAL" clId="{65ADABED-5BA9-2F42-B4B5-22548331AF02}" dt="2020-11-02T18:37:43.347" v="442" actId="255"/>
          <ac:spMkLst>
            <pc:docMk/>
            <pc:sldMk cId="3602822044" sldId="365"/>
            <ac:spMk id="446" creationId="{00000000-0000-0000-0000-000000000000}"/>
          </ac:spMkLst>
        </pc:spChg>
        <pc:spChg chg="del mod ord">
          <ac:chgData name="Gloria Thompson" userId="dce18de3-d652-4eb7-bb6d-4b39253cd399" providerId="ADAL" clId="{65ADABED-5BA9-2F42-B4B5-22548331AF02}" dt="2020-11-02T17:18:25.652" v="83" actId="478"/>
          <ac:spMkLst>
            <pc:docMk/>
            <pc:sldMk cId="3602822044" sldId="365"/>
            <ac:spMk id="448" creationId="{00000000-0000-0000-0000-000000000000}"/>
          </ac:spMkLst>
        </pc:spChg>
        <pc:spChg chg="mod">
          <ac:chgData name="Gloria Thompson" userId="dce18de3-d652-4eb7-bb6d-4b39253cd399" providerId="ADAL" clId="{65ADABED-5BA9-2F42-B4B5-22548331AF02}" dt="2020-11-02T18:37:51.824" v="443" actId="14100"/>
          <ac:spMkLst>
            <pc:docMk/>
            <pc:sldMk cId="3602822044" sldId="365"/>
            <ac:spMk id="451" creationId="{00000000-0000-0000-0000-000000000000}"/>
          </ac:spMkLst>
        </pc:spChg>
        <pc:picChg chg="del mod">
          <ac:chgData name="Gloria Thompson" userId="dce18de3-d652-4eb7-bb6d-4b39253cd399" providerId="ADAL" clId="{65ADABED-5BA9-2F42-B4B5-22548331AF02}" dt="2020-11-02T17:18:22.004" v="82" actId="478"/>
          <ac:picMkLst>
            <pc:docMk/>
            <pc:sldMk cId="3602822044" sldId="365"/>
            <ac:picMk id="11" creationId="{28050156-04E0-7E4C-A671-EE886844FD82}"/>
          </ac:picMkLst>
        </pc:picChg>
      </pc:sldChg>
      <pc:sldChg chg="delSp modSp mod modClrScheme chgLayout">
        <pc:chgData name="Gloria Thompson" userId="dce18de3-d652-4eb7-bb6d-4b39253cd399" providerId="ADAL" clId="{65ADABED-5BA9-2F42-B4B5-22548331AF02}" dt="2020-11-02T18:38:12.477" v="449" actId="255"/>
        <pc:sldMkLst>
          <pc:docMk/>
          <pc:sldMk cId="725456249" sldId="366"/>
        </pc:sldMkLst>
        <pc:spChg chg="mod ord">
          <ac:chgData name="Gloria Thompson" userId="dce18de3-d652-4eb7-bb6d-4b39253cd399" providerId="ADAL" clId="{65ADABED-5BA9-2F42-B4B5-22548331AF02}" dt="2020-11-02T18:38:12.477" v="449" actId="255"/>
          <ac:spMkLst>
            <pc:docMk/>
            <pc:sldMk cId="725456249" sldId="366"/>
            <ac:spMk id="446" creationId="{00000000-0000-0000-0000-000000000000}"/>
          </ac:spMkLst>
        </pc:spChg>
        <pc:spChg chg="del mod ord">
          <ac:chgData name="Gloria Thompson" userId="dce18de3-d652-4eb7-bb6d-4b39253cd399" providerId="ADAL" clId="{65ADABED-5BA9-2F42-B4B5-22548331AF02}" dt="2020-11-02T17:18:30.433" v="84" actId="478"/>
          <ac:spMkLst>
            <pc:docMk/>
            <pc:sldMk cId="725456249" sldId="366"/>
            <ac:spMk id="448" creationId="{00000000-0000-0000-0000-000000000000}"/>
          </ac:spMkLst>
        </pc:spChg>
        <pc:spChg chg="mod">
          <ac:chgData name="Gloria Thompson" userId="dce18de3-d652-4eb7-bb6d-4b39253cd399" providerId="ADAL" clId="{65ADABED-5BA9-2F42-B4B5-22548331AF02}" dt="2020-11-02T18:38:05.642" v="447" actId="12"/>
          <ac:spMkLst>
            <pc:docMk/>
            <pc:sldMk cId="725456249" sldId="366"/>
            <ac:spMk id="451" creationId="{00000000-0000-0000-0000-000000000000}"/>
          </ac:spMkLst>
        </pc:spChg>
        <pc:picChg chg="del">
          <ac:chgData name="Gloria Thompson" userId="dce18de3-d652-4eb7-bb6d-4b39253cd399" providerId="ADAL" clId="{65ADABED-5BA9-2F42-B4B5-22548331AF02}" dt="2020-11-02T17:18:32.185" v="85" actId="478"/>
          <ac:picMkLst>
            <pc:docMk/>
            <pc:sldMk cId="725456249" sldId="366"/>
            <ac:picMk id="11" creationId="{28050156-04E0-7E4C-A671-EE886844FD82}"/>
          </ac:picMkLst>
        </pc:picChg>
      </pc:sldChg>
      <pc:sldChg chg="delSp modSp mod modClrScheme chgLayout">
        <pc:chgData name="Gloria Thompson" userId="dce18de3-d652-4eb7-bb6d-4b39253cd399" providerId="ADAL" clId="{65ADABED-5BA9-2F42-B4B5-22548331AF02}" dt="2020-11-02T18:36:53.040" v="433" actId="12"/>
        <pc:sldMkLst>
          <pc:docMk/>
          <pc:sldMk cId="3133404383" sldId="367"/>
        </pc:sldMkLst>
        <pc:spChg chg="del mod ord">
          <ac:chgData name="Gloria Thompson" userId="dce18de3-d652-4eb7-bb6d-4b39253cd399" providerId="ADAL" clId="{65ADABED-5BA9-2F42-B4B5-22548331AF02}" dt="2020-11-02T18:35:53.807" v="415" actId="478"/>
          <ac:spMkLst>
            <pc:docMk/>
            <pc:sldMk cId="3133404383" sldId="367"/>
            <ac:spMk id="6" creationId="{45E51A43-569E-CD4F-ABB7-C4A3D2AF3DA0}"/>
          </ac:spMkLst>
        </pc:spChg>
        <pc:spChg chg="del mod">
          <ac:chgData name="Gloria Thompson" userId="dce18de3-d652-4eb7-bb6d-4b39253cd399" providerId="ADAL" clId="{65ADABED-5BA9-2F42-B4B5-22548331AF02}" dt="2020-11-02T18:36:10.412" v="423" actId="478"/>
          <ac:spMkLst>
            <pc:docMk/>
            <pc:sldMk cId="3133404383" sldId="367"/>
            <ac:spMk id="7" creationId="{9E8740DD-BB49-CC41-AFB6-BBCD8A58958A}"/>
          </ac:spMkLst>
        </pc:spChg>
        <pc:spChg chg="mod ord">
          <ac:chgData name="Gloria Thompson" userId="dce18de3-d652-4eb7-bb6d-4b39253cd399" providerId="ADAL" clId="{65ADABED-5BA9-2F42-B4B5-22548331AF02}" dt="2020-11-02T18:36:44.789" v="431" actId="12"/>
          <ac:spMkLst>
            <pc:docMk/>
            <pc:sldMk cId="3133404383" sldId="367"/>
            <ac:spMk id="446" creationId="{00000000-0000-0000-0000-000000000000}"/>
          </ac:spMkLst>
        </pc:spChg>
        <pc:spChg chg="del mod ord">
          <ac:chgData name="Gloria Thompson" userId="dce18de3-d652-4eb7-bb6d-4b39253cd399" providerId="ADAL" clId="{65ADABED-5BA9-2F42-B4B5-22548331AF02}" dt="2020-11-02T17:18:38.598" v="88" actId="478"/>
          <ac:spMkLst>
            <pc:docMk/>
            <pc:sldMk cId="3133404383" sldId="367"/>
            <ac:spMk id="448" creationId="{00000000-0000-0000-0000-000000000000}"/>
          </ac:spMkLst>
        </pc:spChg>
        <pc:spChg chg="mod">
          <ac:chgData name="Gloria Thompson" userId="dce18de3-d652-4eb7-bb6d-4b39253cd399" providerId="ADAL" clId="{65ADABED-5BA9-2F42-B4B5-22548331AF02}" dt="2020-11-02T18:36:53.040" v="433" actId="12"/>
          <ac:spMkLst>
            <pc:docMk/>
            <pc:sldMk cId="3133404383" sldId="367"/>
            <ac:spMk id="451" creationId="{00000000-0000-0000-0000-000000000000}"/>
          </ac:spMkLst>
        </pc:spChg>
        <pc:picChg chg="del mod">
          <ac:chgData name="Gloria Thompson" userId="dce18de3-d652-4eb7-bb6d-4b39253cd399" providerId="ADAL" clId="{65ADABED-5BA9-2F42-B4B5-22548331AF02}" dt="2020-11-02T17:18:35.922" v="87" actId="478"/>
          <ac:picMkLst>
            <pc:docMk/>
            <pc:sldMk cId="3133404383" sldId="367"/>
            <ac:picMk id="8" creationId="{6BE43451-6D26-3D45-8B3F-29AE8B973FA8}"/>
          </ac:picMkLst>
        </pc:picChg>
      </pc:sldChg>
      <pc:sldChg chg="delSp modSp mod modClrScheme delCm chgLayout">
        <pc:chgData name="Gloria Thompson" userId="dce18de3-d652-4eb7-bb6d-4b39253cd399" providerId="ADAL" clId="{65ADABED-5BA9-2F42-B4B5-22548331AF02}" dt="2020-11-02T18:37:06.705" v="436" actId="14100"/>
        <pc:sldMkLst>
          <pc:docMk/>
          <pc:sldMk cId="3482360220" sldId="368"/>
        </pc:sldMkLst>
        <pc:spChg chg="del mod">
          <ac:chgData name="Gloria Thompson" userId="dce18de3-d652-4eb7-bb6d-4b39253cd399" providerId="ADAL" clId="{65ADABED-5BA9-2F42-B4B5-22548331AF02}" dt="2020-11-02T18:35:15.451" v="406" actId="478"/>
          <ac:spMkLst>
            <pc:docMk/>
            <pc:sldMk cId="3482360220" sldId="368"/>
            <ac:spMk id="6" creationId="{D5F3CD27-9E7A-934D-9DE4-D1FFD0FB7B52}"/>
          </ac:spMkLst>
        </pc:spChg>
        <pc:spChg chg="mod ord">
          <ac:chgData name="Gloria Thompson" userId="dce18de3-d652-4eb7-bb6d-4b39253cd399" providerId="ADAL" clId="{65ADABED-5BA9-2F42-B4B5-22548331AF02}" dt="2020-11-02T18:37:06.705" v="436" actId="14100"/>
          <ac:spMkLst>
            <pc:docMk/>
            <pc:sldMk cId="3482360220" sldId="368"/>
            <ac:spMk id="7" creationId="{B77A99F6-26B3-A348-8C63-CDCFAC9A52B5}"/>
          </ac:spMkLst>
        </pc:spChg>
        <pc:spChg chg="del mod">
          <ac:chgData name="Gloria Thompson" userId="dce18de3-d652-4eb7-bb6d-4b39253cd399" providerId="ADAL" clId="{65ADABED-5BA9-2F42-B4B5-22548331AF02}" dt="2020-11-02T18:35:14.449" v="405" actId="478"/>
          <ac:spMkLst>
            <pc:docMk/>
            <pc:sldMk cId="3482360220" sldId="368"/>
            <ac:spMk id="8" creationId="{BF91AFBC-88C7-BC43-9A90-EDEC42DAC308}"/>
          </ac:spMkLst>
        </pc:spChg>
        <pc:spChg chg="mod ord">
          <ac:chgData name="Gloria Thompson" userId="dce18de3-d652-4eb7-bb6d-4b39253cd399" providerId="ADAL" clId="{65ADABED-5BA9-2F42-B4B5-22548331AF02}" dt="2020-11-02T18:35:31.017" v="411" actId="113"/>
          <ac:spMkLst>
            <pc:docMk/>
            <pc:sldMk cId="3482360220" sldId="368"/>
            <ac:spMk id="446" creationId="{00000000-0000-0000-0000-000000000000}"/>
          </ac:spMkLst>
        </pc:spChg>
        <pc:spChg chg="del mod ord">
          <ac:chgData name="Gloria Thompson" userId="dce18de3-d652-4eb7-bb6d-4b39253cd399" providerId="ADAL" clId="{65ADABED-5BA9-2F42-B4B5-22548331AF02}" dt="2020-11-02T17:18:54.609" v="94" actId="478"/>
          <ac:spMkLst>
            <pc:docMk/>
            <pc:sldMk cId="3482360220" sldId="368"/>
            <ac:spMk id="448" creationId="{00000000-0000-0000-0000-000000000000}"/>
          </ac:spMkLst>
        </pc:spChg>
        <pc:picChg chg="del mod">
          <ac:chgData name="Gloria Thompson" userId="dce18de3-d652-4eb7-bb6d-4b39253cd399" providerId="ADAL" clId="{65ADABED-5BA9-2F42-B4B5-22548331AF02}" dt="2020-11-02T17:18:44.221" v="90" actId="478"/>
          <ac:picMkLst>
            <pc:docMk/>
            <pc:sldMk cId="3482360220" sldId="368"/>
            <ac:picMk id="9" creationId="{368CB700-1DB3-3942-BF80-123918BFB2A0}"/>
          </ac:picMkLst>
        </pc:picChg>
      </pc:sldChg>
      <pc:sldChg chg="delSp modSp mod modClrScheme delCm chgLayout">
        <pc:chgData name="Gloria Thompson" userId="dce18de3-d652-4eb7-bb6d-4b39253cd399" providerId="ADAL" clId="{65ADABED-5BA9-2F42-B4B5-22548331AF02}" dt="2020-11-02T18:34:45.531" v="396" actId="113"/>
        <pc:sldMkLst>
          <pc:docMk/>
          <pc:sldMk cId="2139769763" sldId="369"/>
        </pc:sldMkLst>
        <pc:spChg chg="mod ord">
          <ac:chgData name="Gloria Thompson" userId="dce18de3-d652-4eb7-bb6d-4b39253cd399" providerId="ADAL" clId="{65ADABED-5BA9-2F42-B4B5-22548331AF02}" dt="2020-11-02T18:34:26.720" v="393" actId="2711"/>
          <ac:spMkLst>
            <pc:docMk/>
            <pc:sldMk cId="2139769763" sldId="369"/>
            <ac:spMk id="446" creationId="{00000000-0000-0000-0000-000000000000}"/>
          </ac:spMkLst>
        </pc:spChg>
        <pc:spChg chg="del mod ord">
          <ac:chgData name="Gloria Thompson" userId="dce18de3-d652-4eb7-bb6d-4b39253cd399" providerId="ADAL" clId="{65ADABED-5BA9-2F42-B4B5-22548331AF02}" dt="2020-11-02T17:18:50.106" v="93" actId="478"/>
          <ac:spMkLst>
            <pc:docMk/>
            <pc:sldMk cId="2139769763" sldId="369"/>
            <ac:spMk id="448" creationId="{00000000-0000-0000-0000-000000000000}"/>
          </ac:spMkLst>
        </pc:spChg>
        <pc:spChg chg="mod">
          <ac:chgData name="Gloria Thompson" userId="dce18de3-d652-4eb7-bb6d-4b39253cd399" providerId="ADAL" clId="{65ADABED-5BA9-2F42-B4B5-22548331AF02}" dt="2020-11-02T18:34:45.531" v="396" actId="113"/>
          <ac:spMkLst>
            <pc:docMk/>
            <pc:sldMk cId="2139769763" sldId="369"/>
            <ac:spMk id="451" creationId="{00000000-0000-0000-0000-000000000000}"/>
          </ac:spMkLst>
        </pc:spChg>
        <pc:picChg chg="del mod">
          <ac:chgData name="Gloria Thompson" userId="dce18de3-d652-4eb7-bb6d-4b39253cd399" providerId="ADAL" clId="{65ADABED-5BA9-2F42-B4B5-22548331AF02}" dt="2020-11-02T17:18:47.567" v="92" actId="478"/>
          <ac:picMkLst>
            <pc:docMk/>
            <pc:sldMk cId="2139769763" sldId="369"/>
            <ac:picMk id="11" creationId="{28050156-04E0-7E4C-A671-EE886844FD82}"/>
          </ac:picMkLst>
        </pc:picChg>
      </pc:sldChg>
      <pc:sldChg chg="addSp delSp modSp mod modClrScheme chgLayout">
        <pc:chgData name="Gloria Thompson" userId="dce18de3-d652-4eb7-bb6d-4b39253cd399" providerId="ADAL" clId="{65ADABED-5BA9-2F42-B4B5-22548331AF02}" dt="2020-11-02T18:53:28.015" v="683" actId="255"/>
        <pc:sldMkLst>
          <pc:docMk/>
          <pc:sldMk cId="2048490808" sldId="370"/>
        </pc:sldMkLst>
        <pc:spChg chg="add del">
          <ac:chgData name="Gloria Thompson" userId="dce18de3-d652-4eb7-bb6d-4b39253cd399" providerId="ADAL" clId="{65ADABED-5BA9-2F42-B4B5-22548331AF02}" dt="2020-11-02T17:15:34.278" v="48" actId="700"/>
          <ac:spMkLst>
            <pc:docMk/>
            <pc:sldMk cId="2048490808" sldId="370"/>
            <ac:spMk id="2" creationId="{04C9B9F4-7658-284C-81D7-A7C255BD4572}"/>
          </ac:spMkLst>
        </pc:spChg>
        <pc:spChg chg="mod ord">
          <ac:chgData name="Gloria Thompson" userId="dce18de3-d652-4eb7-bb6d-4b39253cd399" providerId="ADAL" clId="{65ADABED-5BA9-2F42-B4B5-22548331AF02}" dt="2020-11-02T18:53:28.015" v="683" actId="255"/>
          <ac:spMkLst>
            <pc:docMk/>
            <pc:sldMk cId="2048490808" sldId="370"/>
            <ac:spMk id="4" creationId="{4F1FEB64-FFC7-4A45-960F-6E94F1A16137}"/>
          </ac:spMkLst>
        </pc:spChg>
        <pc:spChg chg="del mod ord">
          <ac:chgData name="Gloria Thompson" userId="dce18de3-d652-4eb7-bb6d-4b39253cd399" providerId="ADAL" clId="{65ADABED-5BA9-2F42-B4B5-22548331AF02}" dt="2020-11-02T17:19:00.321" v="95" actId="478"/>
          <ac:spMkLst>
            <pc:docMk/>
            <pc:sldMk cId="2048490808" sldId="370"/>
            <ac:spMk id="6" creationId="{CC0DB6A0-C646-884D-9EE3-B9335EC58444}"/>
          </ac:spMkLst>
        </pc:spChg>
        <pc:spChg chg="mod">
          <ac:chgData name="Gloria Thompson" userId="dce18de3-d652-4eb7-bb6d-4b39253cd399" providerId="ADAL" clId="{65ADABED-5BA9-2F42-B4B5-22548331AF02}" dt="2020-11-02T18:53:16.987" v="681" actId="12"/>
          <ac:spMkLst>
            <pc:docMk/>
            <pc:sldMk cId="2048490808" sldId="370"/>
            <ac:spMk id="10" creationId="{3BDA072E-6182-DB47-AAE0-A6D0A12177BC}"/>
          </ac:spMkLst>
        </pc:spChg>
        <pc:picChg chg="del mod ord">
          <ac:chgData name="Gloria Thompson" userId="dce18de3-d652-4eb7-bb6d-4b39253cd399" providerId="ADAL" clId="{65ADABED-5BA9-2F42-B4B5-22548331AF02}" dt="2020-11-02T17:19:01.988" v="96" actId="478"/>
          <ac:picMkLst>
            <pc:docMk/>
            <pc:sldMk cId="2048490808" sldId="370"/>
            <ac:picMk id="22" creationId="{1403CF19-7D3F-C849-91C1-968E3463EB64}"/>
          </ac:picMkLst>
        </pc:picChg>
      </pc:sldChg>
      <pc:sldChg chg="addSp delSp modSp mod modClrScheme delCm chgLayout">
        <pc:chgData name="Gloria Thompson" userId="dce18de3-d652-4eb7-bb6d-4b39253cd399" providerId="ADAL" clId="{65ADABED-5BA9-2F42-B4B5-22548331AF02}" dt="2020-11-02T18:33:51.834" v="386" actId="1076"/>
        <pc:sldMkLst>
          <pc:docMk/>
          <pc:sldMk cId="638153095" sldId="371"/>
        </pc:sldMkLst>
        <pc:spChg chg="add del">
          <ac:chgData name="Gloria Thompson" userId="dce18de3-d652-4eb7-bb6d-4b39253cd399" providerId="ADAL" clId="{65ADABED-5BA9-2F42-B4B5-22548331AF02}" dt="2020-11-02T17:15:34.278" v="48" actId="700"/>
          <ac:spMkLst>
            <pc:docMk/>
            <pc:sldMk cId="638153095" sldId="371"/>
            <ac:spMk id="2" creationId="{04C9B9F4-7658-284C-81D7-A7C255BD4572}"/>
          </ac:spMkLst>
        </pc:spChg>
        <pc:spChg chg="mod ord">
          <ac:chgData name="Gloria Thompson" userId="dce18de3-d652-4eb7-bb6d-4b39253cd399" providerId="ADAL" clId="{65ADABED-5BA9-2F42-B4B5-22548331AF02}" dt="2020-11-02T18:33:41.986" v="384" actId="14100"/>
          <ac:spMkLst>
            <pc:docMk/>
            <pc:sldMk cId="638153095" sldId="371"/>
            <ac:spMk id="4" creationId="{4F1FEB64-FFC7-4A45-960F-6E94F1A16137}"/>
          </ac:spMkLst>
        </pc:spChg>
        <pc:spChg chg="del mod ord">
          <ac:chgData name="Gloria Thompson" userId="dce18de3-d652-4eb7-bb6d-4b39253cd399" providerId="ADAL" clId="{65ADABED-5BA9-2F42-B4B5-22548331AF02}" dt="2020-11-02T17:19:40.242" v="105" actId="478"/>
          <ac:spMkLst>
            <pc:docMk/>
            <pc:sldMk cId="638153095" sldId="371"/>
            <ac:spMk id="6" creationId="{CC0DB6A0-C646-884D-9EE3-B9335EC58444}"/>
          </ac:spMkLst>
        </pc:spChg>
        <pc:spChg chg="mod">
          <ac:chgData name="Gloria Thompson" userId="dce18de3-d652-4eb7-bb6d-4b39253cd399" providerId="ADAL" clId="{65ADABED-5BA9-2F42-B4B5-22548331AF02}" dt="2020-11-02T18:33:51.834" v="386" actId="1076"/>
          <ac:spMkLst>
            <pc:docMk/>
            <pc:sldMk cId="638153095" sldId="371"/>
            <ac:spMk id="10" creationId="{3BDA072E-6182-DB47-AAE0-A6D0A12177BC}"/>
          </ac:spMkLst>
        </pc:spChg>
        <pc:picChg chg="del mod ord">
          <ac:chgData name="Gloria Thompson" userId="dce18de3-d652-4eb7-bb6d-4b39253cd399" providerId="ADAL" clId="{65ADABED-5BA9-2F42-B4B5-22548331AF02}" dt="2020-11-02T17:19:41.959" v="106" actId="478"/>
          <ac:picMkLst>
            <pc:docMk/>
            <pc:sldMk cId="638153095" sldId="371"/>
            <ac:picMk id="9" creationId="{13C0F8DB-9397-BB45-AA84-B643E2CCBBBA}"/>
          </ac:picMkLst>
        </pc:picChg>
      </pc:sldChg>
      <pc:sldChg chg="delSp modSp mod modClrScheme delCm chgLayout">
        <pc:chgData name="Gloria Thompson" userId="dce18de3-d652-4eb7-bb6d-4b39253cd399" providerId="ADAL" clId="{65ADABED-5BA9-2F42-B4B5-22548331AF02}" dt="2020-11-02T18:33:03.950" v="374" actId="478"/>
        <pc:sldMkLst>
          <pc:docMk/>
          <pc:sldMk cId="2693315144" sldId="372"/>
        </pc:sldMkLst>
        <pc:spChg chg="del mod">
          <ac:chgData name="Gloria Thompson" userId="dce18de3-d652-4eb7-bb6d-4b39253cd399" providerId="ADAL" clId="{65ADABED-5BA9-2F42-B4B5-22548331AF02}" dt="2020-11-02T18:33:03.950" v="374" actId="478"/>
          <ac:spMkLst>
            <pc:docMk/>
            <pc:sldMk cId="2693315144" sldId="372"/>
            <ac:spMk id="6" creationId="{D5F3CD27-9E7A-934D-9DE4-D1FFD0FB7B52}"/>
          </ac:spMkLst>
        </pc:spChg>
        <pc:spChg chg="mod ord">
          <ac:chgData name="Gloria Thompson" userId="dce18de3-d652-4eb7-bb6d-4b39253cd399" providerId="ADAL" clId="{65ADABED-5BA9-2F42-B4B5-22548331AF02}" dt="2020-11-02T18:32:34.533" v="360" actId="14100"/>
          <ac:spMkLst>
            <pc:docMk/>
            <pc:sldMk cId="2693315144" sldId="372"/>
            <ac:spMk id="7" creationId="{B77A99F6-26B3-A348-8C63-CDCFAC9A52B5}"/>
          </ac:spMkLst>
        </pc:spChg>
        <pc:spChg chg="mod ord">
          <ac:chgData name="Gloria Thompson" userId="dce18de3-d652-4eb7-bb6d-4b39253cd399" providerId="ADAL" clId="{65ADABED-5BA9-2F42-B4B5-22548331AF02}" dt="2020-11-02T18:31:56.190" v="354" actId="113"/>
          <ac:spMkLst>
            <pc:docMk/>
            <pc:sldMk cId="2693315144" sldId="372"/>
            <ac:spMk id="446" creationId="{00000000-0000-0000-0000-000000000000}"/>
          </ac:spMkLst>
        </pc:spChg>
        <pc:spChg chg="del mod ord">
          <ac:chgData name="Gloria Thompson" userId="dce18de3-d652-4eb7-bb6d-4b39253cd399" providerId="ADAL" clId="{65ADABED-5BA9-2F42-B4B5-22548331AF02}" dt="2020-11-02T17:19:48.228" v="109" actId="478"/>
          <ac:spMkLst>
            <pc:docMk/>
            <pc:sldMk cId="2693315144" sldId="372"/>
            <ac:spMk id="448" creationId="{00000000-0000-0000-0000-000000000000}"/>
          </ac:spMkLst>
        </pc:spChg>
        <pc:picChg chg="del mod">
          <ac:chgData name="Gloria Thompson" userId="dce18de3-d652-4eb7-bb6d-4b39253cd399" providerId="ADAL" clId="{65ADABED-5BA9-2F42-B4B5-22548331AF02}" dt="2020-11-02T17:19:46.092" v="108" actId="478"/>
          <ac:picMkLst>
            <pc:docMk/>
            <pc:sldMk cId="2693315144" sldId="372"/>
            <ac:picMk id="11" creationId="{28050156-04E0-7E4C-A671-EE886844FD82}"/>
          </ac:picMkLst>
        </pc:picChg>
      </pc:sldChg>
      <pc:sldChg chg="delSp modSp mod modClrScheme chgLayout">
        <pc:chgData name="Gloria Thompson" userId="dce18de3-d652-4eb7-bb6d-4b39253cd399" providerId="ADAL" clId="{65ADABED-5BA9-2F42-B4B5-22548331AF02}" dt="2020-11-02T18:33:14.853" v="378" actId="1076"/>
        <pc:sldMkLst>
          <pc:docMk/>
          <pc:sldMk cId="2084564995" sldId="373"/>
        </pc:sldMkLst>
        <pc:spChg chg="del mod">
          <ac:chgData name="Gloria Thompson" userId="dce18de3-d652-4eb7-bb6d-4b39253cd399" providerId="ADAL" clId="{65ADABED-5BA9-2F42-B4B5-22548331AF02}" dt="2020-11-02T18:33:09.207" v="376" actId="478"/>
          <ac:spMkLst>
            <pc:docMk/>
            <pc:sldMk cId="2084564995" sldId="373"/>
            <ac:spMk id="6" creationId="{8DCFADCF-3905-FE45-9C3B-A1E2094D8747}"/>
          </ac:spMkLst>
        </pc:spChg>
        <pc:spChg chg="mod ord">
          <ac:chgData name="Gloria Thompson" userId="dce18de3-d652-4eb7-bb6d-4b39253cd399" providerId="ADAL" clId="{65ADABED-5BA9-2F42-B4B5-22548331AF02}" dt="2020-11-02T18:33:14.853" v="378" actId="1076"/>
          <ac:spMkLst>
            <pc:docMk/>
            <pc:sldMk cId="2084564995" sldId="373"/>
            <ac:spMk id="7" creationId="{3D1E7085-44D0-EF4A-AB9F-A92318BBC934}"/>
          </ac:spMkLst>
        </pc:spChg>
        <pc:spChg chg="del mod">
          <ac:chgData name="Gloria Thompson" userId="dce18de3-d652-4eb7-bb6d-4b39253cd399" providerId="ADAL" clId="{65ADABED-5BA9-2F42-B4B5-22548331AF02}" dt="2020-11-02T18:33:10.693" v="377" actId="478"/>
          <ac:spMkLst>
            <pc:docMk/>
            <pc:sldMk cId="2084564995" sldId="373"/>
            <ac:spMk id="8" creationId="{DEB3D4D0-99C0-6944-8429-2F98B8B06DB5}"/>
          </ac:spMkLst>
        </pc:spChg>
        <pc:spChg chg="mod ord">
          <ac:chgData name="Gloria Thompson" userId="dce18de3-d652-4eb7-bb6d-4b39253cd399" providerId="ADAL" clId="{65ADABED-5BA9-2F42-B4B5-22548331AF02}" dt="2020-11-02T18:29:25.583" v="346" actId="255"/>
          <ac:spMkLst>
            <pc:docMk/>
            <pc:sldMk cId="2084564995" sldId="373"/>
            <ac:spMk id="446" creationId="{00000000-0000-0000-0000-000000000000}"/>
          </ac:spMkLst>
        </pc:spChg>
        <pc:spChg chg="del mod ord">
          <ac:chgData name="Gloria Thompson" userId="dce18de3-d652-4eb7-bb6d-4b39253cd399" providerId="ADAL" clId="{65ADABED-5BA9-2F42-B4B5-22548331AF02}" dt="2020-11-02T17:19:58.439" v="113" actId="478"/>
          <ac:spMkLst>
            <pc:docMk/>
            <pc:sldMk cId="2084564995" sldId="373"/>
            <ac:spMk id="448" creationId="{00000000-0000-0000-0000-000000000000}"/>
          </ac:spMkLst>
        </pc:spChg>
        <pc:picChg chg="del mod">
          <ac:chgData name="Gloria Thompson" userId="dce18de3-d652-4eb7-bb6d-4b39253cd399" providerId="ADAL" clId="{65ADABED-5BA9-2F42-B4B5-22548331AF02}" dt="2020-11-02T17:19:56.486" v="112" actId="478"/>
          <ac:picMkLst>
            <pc:docMk/>
            <pc:sldMk cId="2084564995" sldId="373"/>
            <ac:picMk id="11" creationId="{28050156-04E0-7E4C-A671-EE886844FD82}"/>
          </ac:picMkLst>
        </pc:picChg>
      </pc:sldChg>
      <pc:sldChg chg="addSp delSp modSp mod modClrScheme chgLayout">
        <pc:chgData name="Gloria Thompson" userId="dce18de3-d652-4eb7-bb6d-4b39253cd399" providerId="ADAL" clId="{65ADABED-5BA9-2F42-B4B5-22548331AF02}" dt="2020-11-02T18:52:38.825" v="676" actId="1076"/>
        <pc:sldMkLst>
          <pc:docMk/>
          <pc:sldMk cId="657891586" sldId="374"/>
        </pc:sldMkLst>
        <pc:spChg chg="mod">
          <ac:chgData name="Gloria Thompson" userId="dce18de3-d652-4eb7-bb6d-4b39253cd399" providerId="ADAL" clId="{65ADABED-5BA9-2F42-B4B5-22548331AF02}" dt="2020-11-02T18:52:11.251" v="672" actId="12788"/>
          <ac:spMkLst>
            <pc:docMk/>
            <pc:sldMk cId="657891586" sldId="374"/>
            <ac:spMk id="6" creationId="{ADC02491-9F57-9C48-A830-85394F99D6DC}"/>
          </ac:spMkLst>
        </pc:spChg>
        <pc:spChg chg="mod">
          <ac:chgData name="Gloria Thompson" userId="dce18de3-d652-4eb7-bb6d-4b39253cd399" providerId="ADAL" clId="{65ADABED-5BA9-2F42-B4B5-22548331AF02}" dt="2020-11-02T18:52:38.825" v="676" actId="1076"/>
          <ac:spMkLst>
            <pc:docMk/>
            <pc:sldMk cId="657891586" sldId="374"/>
            <ac:spMk id="7" creationId="{5FA264D9-4B8C-BF4B-B3BA-E1059FC518BA}"/>
          </ac:spMkLst>
        </pc:spChg>
        <pc:spChg chg="mod">
          <ac:chgData name="Gloria Thompson" userId="dce18de3-d652-4eb7-bb6d-4b39253cd399" providerId="ADAL" clId="{65ADABED-5BA9-2F42-B4B5-22548331AF02}" dt="2020-11-02T18:52:35.320" v="675" actId="1076"/>
          <ac:spMkLst>
            <pc:docMk/>
            <pc:sldMk cId="657891586" sldId="374"/>
            <ac:spMk id="9" creationId="{0F614ADE-E093-6A43-97EC-15BB582F0757}"/>
          </ac:spMkLst>
        </pc:spChg>
        <pc:spChg chg="mod">
          <ac:chgData name="Gloria Thompson" userId="dce18de3-d652-4eb7-bb6d-4b39253cd399" providerId="ADAL" clId="{65ADABED-5BA9-2F42-B4B5-22548331AF02}" dt="2020-11-02T18:52:38.825" v="676" actId="1076"/>
          <ac:spMkLst>
            <pc:docMk/>
            <pc:sldMk cId="657891586" sldId="374"/>
            <ac:spMk id="13" creationId="{786D8F50-2030-9647-8B73-97C5BC776812}"/>
          </ac:spMkLst>
        </pc:spChg>
        <pc:spChg chg="mod">
          <ac:chgData name="Gloria Thompson" userId="dce18de3-d652-4eb7-bb6d-4b39253cd399" providerId="ADAL" clId="{65ADABED-5BA9-2F42-B4B5-22548331AF02}" dt="2020-11-02T18:52:35.320" v="675" actId="1076"/>
          <ac:spMkLst>
            <pc:docMk/>
            <pc:sldMk cId="657891586" sldId="374"/>
            <ac:spMk id="14" creationId="{70B9BCFD-B54A-0C4A-AEA2-AF5377BF5784}"/>
          </ac:spMkLst>
        </pc:spChg>
        <pc:spChg chg="add mod">
          <ac:chgData name="Gloria Thompson" userId="dce18de3-d652-4eb7-bb6d-4b39253cd399" providerId="ADAL" clId="{65ADABED-5BA9-2F42-B4B5-22548331AF02}" dt="2020-11-02T18:50:54.109" v="657"/>
          <ac:spMkLst>
            <pc:docMk/>
            <pc:sldMk cId="657891586" sldId="374"/>
            <ac:spMk id="15" creationId="{2685856D-F3F8-AF4B-8389-3FF614CE95B7}"/>
          </ac:spMkLst>
        </pc:spChg>
        <pc:spChg chg="del mod ord">
          <ac:chgData name="Gloria Thompson" userId="dce18de3-d652-4eb7-bb6d-4b39253cd399" providerId="ADAL" clId="{65ADABED-5BA9-2F42-B4B5-22548331AF02}" dt="2020-11-02T18:50:47.970" v="656" actId="478"/>
          <ac:spMkLst>
            <pc:docMk/>
            <pc:sldMk cId="657891586" sldId="374"/>
            <ac:spMk id="490" creationId="{00000000-0000-0000-0000-000000000000}"/>
          </ac:spMkLst>
        </pc:spChg>
        <pc:spChg chg="mod ord">
          <ac:chgData name="Gloria Thompson" userId="dce18de3-d652-4eb7-bb6d-4b39253cd399" providerId="ADAL" clId="{65ADABED-5BA9-2F42-B4B5-22548331AF02}" dt="2020-11-02T18:52:11.251" v="672" actId="12788"/>
          <ac:spMkLst>
            <pc:docMk/>
            <pc:sldMk cId="657891586" sldId="374"/>
            <ac:spMk id="491" creationId="{00000000-0000-0000-0000-000000000000}"/>
          </ac:spMkLst>
        </pc:spChg>
        <pc:spChg chg="del mod ord">
          <ac:chgData name="Gloria Thompson" userId="dce18de3-d652-4eb7-bb6d-4b39253cd399" providerId="ADAL" clId="{65ADABED-5BA9-2F42-B4B5-22548331AF02}" dt="2020-11-02T17:16:32.780" v="57" actId="478"/>
          <ac:spMkLst>
            <pc:docMk/>
            <pc:sldMk cId="657891586" sldId="374"/>
            <ac:spMk id="492" creationId="{00000000-0000-0000-0000-000000000000}"/>
          </ac:spMkLst>
        </pc:spChg>
        <pc:picChg chg="del">
          <ac:chgData name="Gloria Thompson" userId="dce18de3-d652-4eb7-bb6d-4b39253cd399" providerId="ADAL" clId="{65ADABED-5BA9-2F42-B4B5-22548331AF02}" dt="2020-11-02T17:17:16.670" v="73" actId="478"/>
          <ac:picMkLst>
            <pc:docMk/>
            <pc:sldMk cId="657891586" sldId="374"/>
            <ac:picMk id="10" creationId="{33A395C9-85DA-0F4D-8328-BA12C3E3D6C4}"/>
          </ac:picMkLst>
        </pc:picChg>
        <pc:picChg chg="del">
          <ac:chgData name="Gloria Thompson" userId="dce18de3-d652-4eb7-bb6d-4b39253cd399" providerId="ADAL" clId="{65ADABED-5BA9-2F42-B4B5-22548331AF02}" dt="2020-11-02T17:17:17.437" v="74" actId="478"/>
          <ac:picMkLst>
            <pc:docMk/>
            <pc:sldMk cId="657891586" sldId="374"/>
            <ac:picMk id="11" creationId="{ACB42F30-65EF-DA40-B661-C35D003FB34B}"/>
          </ac:picMkLst>
        </pc:picChg>
        <pc:picChg chg="del">
          <ac:chgData name="Gloria Thompson" userId="dce18de3-d652-4eb7-bb6d-4b39253cd399" providerId="ADAL" clId="{65ADABED-5BA9-2F42-B4B5-22548331AF02}" dt="2020-11-02T17:17:18.327" v="75" actId="478"/>
          <ac:picMkLst>
            <pc:docMk/>
            <pc:sldMk cId="657891586" sldId="374"/>
            <ac:picMk id="12" creationId="{4F9DA17A-F02E-BB4B-9E59-50446BA93B40}"/>
          </ac:picMkLst>
        </pc:picChg>
      </pc:sldChg>
      <pc:sldChg chg="delSp modSp mod modClrScheme chgLayout">
        <pc:chgData name="Gloria Thompson" userId="dce18de3-d652-4eb7-bb6d-4b39253cd399" providerId="ADAL" clId="{65ADABED-5BA9-2F42-B4B5-22548331AF02}" dt="2020-11-02T18:54:59.010" v="702" actId="1076"/>
        <pc:sldMkLst>
          <pc:docMk/>
          <pc:sldMk cId="3705729778" sldId="379"/>
        </pc:sldMkLst>
        <pc:spChg chg="mod">
          <ac:chgData name="Gloria Thompson" userId="dce18de3-d652-4eb7-bb6d-4b39253cd399" providerId="ADAL" clId="{65ADABED-5BA9-2F42-B4B5-22548331AF02}" dt="2020-11-02T18:54:55.095" v="701" actId="1076"/>
          <ac:spMkLst>
            <pc:docMk/>
            <pc:sldMk cId="3705729778" sldId="379"/>
            <ac:spMk id="8" creationId="{F4F2E98D-1398-2E49-A294-16A10F953DB4}"/>
          </ac:spMkLst>
        </pc:spChg>
        <pc:spChg chg="mod">
          <ac:chgData name="Gloria Thompson" userId="dce18de3-d652-4eb7-bb6d-4b39253cd399" providerId="ADAL" clId="{65ADABED-5BA9-2F42-B4B5-22548331AF02}" dt="2020-11-02T18:54:49.362" v="700" actId="1076"/>
          <ac:spMkLst>
            <pc:docMk/>
            <pc:sldMk cId="3705729778" sldId="379"/>
            <ac:spMk id="9" creationId="{0C7D73D6-CF97-1948-80EA-36CCBE1182E0}"/>
          </ac:spMkLst>
        </pc:spChg>
        <pc:spChg chg="del">
          <ac:chgData name="Gloria Thompson" userId="dce18de3-d652-4eb7-bb6d-4b39253cd399" providerId="ADAL" clId="{65ADABED-5BA9-2F42-B4B5-22548331AF02}" dt="2020-11-02T17:19:14.997" v="102" actId="478"/>
          <ac:spMkLst>
            <pc:docMk/>
            <pc:sldMk cId="3705729778" sldId="379"/>
            <ac:spMk id="22" creationId="{4B47D5F8-CAEF-5143-8802-88012674E5B7}"/>
          </ac:spMkLst>
        </pc:spChg>
        <pc:spChg chg="mod">
          <ac:chgData name="Gloria Thompson" userId="dce18de3-d652-4eb7-bb6d-4b39253cd399" providerId="ADAL" clId="{65ADABED-5BA9-2F42-B4B5-22548331AF02}" dt="2020-11-02T18:54:59.010" v="702" actId="1076"/>
          <ac:spMkLst>
            <pc:docMk/>
            <pc:sldMk cId="3705729778" sldId="379"/>
            <ac:spMk id="365" creationId="{00000000-0000-0000-0000-000000000000}"/>
          </ac:spMkLst>
        </pc:spChg>
        <pc:picChg chg="del mod">
          <ac:chgData name="Gloria Thompson" userId="dce18de3-d652-4eb7-bb6d-4b39253cd399" providerId="ADAL" clId="{65ADABED-5BA9-2F42-B4B5-22548331AF02}" dt="2020-11-02T17:19:12.378" v="101" actId="478"/>
          <ac:picMkLst>
            <pc:docMk/>
            <pc:sldMk cId="3705729778" sldId="379"/>
            <ac:picMk id="24" creationId="{53831107-195F-C343-9D47-F3F712724EA7}"/>
          </ac:picMkLst>
        </pc:picChg>
        <pc:picChg chg="del">
          <ac:chgData name="Gloria Thompson" userId="dce18de3-d652-4eb7-bb6d-4b39253cd399" providerId="ADAL" clId="{65ADABED-5BA9-2F42-B4B5-22548331AF02}" dt="2020-11-02T18:54:46.940" v="699" actId="478"/>
          <ac:picMkLst>
            <pc:docMk/>
            <pc:sldMk cId="3705729778" sldId="379"/>
            <ac:picMk id="368" creationId="{00000000-0000-0000-0000-000000000000}"/>
          </ac:picMkLst>
        </pc:picChg>
      </pc:sldChg>
      <pc:sldChg chg="delSp modSp mod modClrScheme delCm chgLayout">
        <pc:chgData name="Gloria Thompson" userId="dce18de3-d652-4eb7-bb6d-4b39253cd399" providerId="ADAL" clId="{65ADABED-5BA9-2F42-B4B5-22548331AF02}" dt="2020-11-02T18:55:31.486" v="708" actId="12"/>
        <pc:sldMkLst>
          <pc:docMk/>
          <pc:sldMk cId="4257579073" sldId="380"/>
        </pc:sldMkLst>
        <pc:spChg chg="mod">
          <ac:chgData name="Gloria Thompson" userId="dce18de3-d652-4eb7-bb6d-4b39253cd399" providerId="ADAL" clId="{65ADABED-5BA9-2F42-B4B5-22548331AF02}" dt="2020-11-02T18:55:23.607" v="707" actId="2711"/>
          <ac:spMkLst>
            <pc:docMk/>
            <pc:sldMk cId="4257579073" sldId="380"/>
            <ac:spMk id="10" creationId="{B196DCB1-C750-7F45-9486-E7BF231E1E48}"/>
          </ac:spMkLst>
        </pc:spChg>
        <pc:spChg chg="mod">
          <ac:chgData name="Gloria Thompson" userId="dce18de3-d652-4eb7-bb6d-4b39253cd399" providerId="ADAL" clId="{65ADABED-5BA9-2F42-B4B5-22548331AF02}" dt="2020-11-02T18:55:31.486" v="708" actId="12"/>
          <ac:spMkLst>
            <pc:docMk/>
            <pc:sldMk cId="4257579073" sldId="380"/>
            <ac:spMk id="11" creationId="{88DB354A-03BB-CD47-B3F4-7F696D4B8E15}"/>
          </ac:spMkLst>
        </pc:spChg>
        <pc:spChg chg="del">
          <ac:chgData name="Gloria Thompson" userId="dce18de3-d652-4eb7-bb6d-4b39253cd399" providerId="ADAL" clId="{65ADABED-5BA9-2F42-B4B5-22548331AF02}" dt="2020-11-02T18:33:59.859" v="387" actId="478"/>
          <ac:spMkLst>
            <pc:docMk/>
            <pc:sldMk cId="4257579073" sldId="380"/>
            <ac:spMk id="22" creationId="{4B47D5F8-CAEF-5143-8802-88012674E5B7}"/>
          </ac:spMkLst>
        </pc:spChg>
        <pc:spChg chg="mod">
          <ac:chgData name="Gloria Thompson" userId="dce18de3-d652-4eb7-bb6d-4b39253cd399" providerId="ADAL" clId="{65ADABED-5BA9-2F42-B4B5-22548331AF02}" dt="2020-11-02T18:55:23.607" v="707" actId="2711"/>
          <ac:spMkLst>
            <pc:docMk/>
            <pc:sldMk cId="4257579073" sldId="380"/>
            <ac:spMk id="365" creationId="{00000000-0000-0000-0000-000000000000}"/>
          </ac:spMkLst>
        </pc:spChg>
        <pc:picChg chg="del">
          <ac:chgData name="Gloria Thompson" userId="dce18de3-d652-4eb7-bb6d-4b39253cd399" providerId="ADAL" clId="{65ADABED-5BA9-2F42-B4B5-22548331AF02}" dt="2020-11-02T17:19:19.410" v="103" actId="478"/>
          <ac:picMkLst>
            <pc:docMk/>
            <pc:sldMk cId="4257579073" sldId="380"/>
            <ac:picMk id="24" creationId="{53831107-195F-C343-9D47-F3F712724EA7}"/>
          </ac:picMkLst>
        </pc:picChg>
        <pc:picChg chg="del">
          <ac:chgData name="Gloria Thompson" userId="dce18de3-d652-4eb7-bb6d-4b39253cd399" providerId="ADAL" clId="{65ADABED-5BA9-2F42-B4B5-22548331AF02}" dt="2020-11-02T18:34:01.008" v="388" actId="478"/>
          <ac:picMkLst>
            <pc:docMk/>
            <pc:sldMk cId="4257579073" sldId="380"/>
            <ac:picMk id="368" creationId="{00000000-0000-0000-0000-000000000000}"/>
          </ac:picMkLst>
        </pc:picChg>
      </pc:sldChg>
      <pc:sldChg chg="delSp modSp mod modClrScheme chgLayout">
        <pc:chgData name="Gloria Thompson" userId="dce18de3-d652-4eb7-bb6d-4b39253cd399" providerId="ADAL" clId="{65ADABED-5BA9-2F42-B4B5-22548331AF02}" dt="2020-11-02T18:43:09.039" v="527" actId="948"/>
        <pc:sldMkLst>
          <pc:docMk/>
          <pc:sldMk cId="3634598244" sldId="381"/>
        </pc:sldMkLst>
        <pc:spChg chg="del">
          <ac:chgData name="Gloria Thompson" userId="dce18de3-d652-4eb7-bb6d-4b39253cd399" providerId="ADAL" clId="{65ADABED-5BA9-2F42-B4B5-22548331AF02}" dt="2020-11-02T18:38:50.336" v="463" actId="478"/>
          <ac:spMkLst>
            <pc:docMk/>
            <pc:sldMk cId="3634598244" sldId="381"/>
            <ac:spMk id="7" creationId="{33DA67A7-E8A0-114E-AEDD-593270ADAE69}"/>
          </ac:spMkLst>
        </pc:spChg>
        <pc:spChg chg="del">
          <ac:chgData name="Gloria Thompson" userId="dce18de3-d652-4eb7-bb6d-4b39253cd399" providerId="ADAL" clId="{65ADABED-5BA9-2F42-B4B5-22548331AF02}" dt="2020-11-02T18:38:49.880" v="462" actId="478"/>
          <ac:spMkLst>
            <pc:docMk/>
            <pc:sldMk cId="3634598244" sldId="381"/>
            <ac:spMk id="9" creationId="{3167E7C7-5C83-494E-B419-C3C17B69655A}"/>
          </ac:spMkLst>
        </pc:spChg>
        <pc:spChg chg="del">
          <ac:chgData name="Gloria Thompson" userId="dce18de3-d652-4eb7-bb6d-4b39253cd399" providerId="ADAL" clId="{65ADABED-5BA9-2F42-B4B5-22548331AF02}" dt="2020-11-02T18:38:52.475" v="465" actId="478"/>
          <ac:spMkLst>
            <pc:docMk/>
            <pc:sldMk cId="3634598244" sldId="381"/>
            <ac:spMk id="10" creationId="{4C320F7B-5DC3-AE45-9508-7128AA251210}"/>
          </ac:spMkLst>
        </pc:spChg>
        <pc:spChg chg="del">
          <ac:chgData name="Gloria Thompson" userId="dce18de3-d652-4eb7-bb6d-4b39253cd399" providerId="ADAL" clId="{65ADABED-5BA9-2F42-B4B5-22548331AF02}" dt="2020-11-02T18:38:45.794" v="456" actId="478"/>
          <ac:spMkLst>
            <pc:docMk/>
            <pc:sldMk cId="3634598244" sldId="381"/>
            <ac:spMk id="11" creationId="{0558B492-AB0F-FF41-99C6-50FD9BD0AB4B}"/>
          </ac:spMkLst>
        </pc:spChg>
        <pc:spChg chg="del">
          <ac:chgData name="Gloria Thompson" userId="dce18de3-d652-4eb7-bb6d-4b39253cd399" providerId="ADAL" clId="{65ADABED-5BA9-2F42-B4B5-22548331AF02}" dt="2020-11-02T18:38:47.952" v="459" actId="478"/>
          <ac:spMkLst>
            <pc:docMk/>
            <pc:sldMk cId="3634598244" sldId="381"/>
            <ac:spMk id="12" creationId="{AA7AD4DD-A56E-6E4C-B7C2-AC4EF361FF2B}"/>
          </ac:spMkLst>
        </pc:spChg>
        <pc:spChg chg="del mod">
          <ac:chgData name="Gloria Thompson" userId="dce18de3-d652-4eb7-bb6d-4b39253cd399" providerId="ADAL" clId="{65ADABED-5BA9-2F42-B4B5-22548331AF02}" dt="2020-11-02T18:38:53.673" v="466" actId="478"/>
          <ac:spMkLst>
            <pc:docMk/>
            <pc:sldMk cId="3634598244" sldId="381"/>
            <ac:spMk id="13" creationId="{5CBFE53D-1EFE-B34D-BA2D-C438BB1D108A}"/>
          </ac:spMkLst>
        </pc:spChg>
        <pc:spChg chg="del">
          <ac:chgData name="Gloria Thompson" userId="dce18de3-d652-4eb7-bb6d-4b39253cd399" providerId="ADAL" clId="{65ADABED-5BA9-2F42-B4B5-22548331AF02}" dt="2020-11-02T18:38:32.184" v="452" actId="478"/>
          <ac:spMkLst>
            <pc:docMk/>
            <pc:sldMk cId="3634598244" sldId="381"/>
            <ac:spMk id="17" creationId="{F8F3FBBC-1802-7947-9CCE-09A413908F47}"/>
          </ac:spMkLst>
        </pc:spChg>
        <pc:spChg chg="mod ord">
          <ac:chgData name="Gloria Thompson" userId="dce18de3-d652-4eb7-bb6d-4b39253cd399" providerId="ADAL" clId="{65ADABED-5BA9-2F42-B4B5-22548331AF02}" dt="2020-11-02T18:41:51.935" v="516" actId="255"/>
          <ac:spMkLst>
            <pc:docMk/>
            <pc:sldMk cId="3634598244" sldId="381"/>
            <ac:spMk id="490" creationId="{00000000-0000-0000-0000-000000000000}"/>
          </ac:spMkLst>
        </pc:spChg>
        <pc:spChg chg="mod ord">
          <ac:chgData name="Gloria Thompson" userId="dce18de3-d652-4eb7-bb6d-4b39253cd399" providerId="ADAL" clId="{65ADABED-5BA9-2F42-B4B5-22548331AF02}" dt="2020-11-02T18:43:09.039" v="527" actId="948"/>
          <ac:spMkLst>
            <pc:docMk/>
            <pc:sldMk cId="3634598244" sldId="381"/>
            <ac:spMk id="491" creationId="{00000000-0000-0000-0000-000000000000}"/>
          </ac:spMkLst>
        </pc:spChg>
        <pc:spChg chg="del mod ord">
          <ac:chgData name="Gloria Thompson" userId="dce18de3-d652-4eb7-bb6d-4b39253cd399" providerId="ADAL" clId="{65ADABED-5BA9-2F42-B4B5-22548331AF02}" dt="2020-11-02T17:21:02.694" v="120" actId="478"/>
          <ac:spMkLst>
            <pc:docMk/>
            <pc:sldMk cId="3634598244" sldId="381"/>
            <ac:spMk id="492" creationId="{00000000-0000-0000-0000-000000000000}"/>
          </ac:spMkLst>
        </pc:spChg>
        <pc:picChg chg="del">
          <ac:chgData name="Gloria Thompson" userId="dce18de3-d652-4eb7-bb6d-4b39253cd399" providerId="ADAL" clId="{65ADABED-5BA9-2F42-B4B5-22548331AF02}" dt="2020-11-02T18:38:47.216" v="458" actId="478"/>
          <ac:picMkLst>
            <pc:docMk/>
            <pc:sldMk cId="3634598244" sldId="381"/>
            <ac:picMk id="14" creationId="{88938FF1-D670-EF4F-B5C1-282229F2DA71}"/>
          </ac:picMkLst>
        </pc:picChg>
        <pc:picChg chg="del">
          <ac:chgData name="Gloria Thompson" userId="dce18de3-d652-4eb7-bb6d-4b39253cd399" providerId="ADAL" clId="{65ADABED-5BA9-2F42-B4B5-22548331AF02}" dt="2020-11-02T18:38:46.325" v="457" actId="478"/>
          <ac:picMkLst>
            <pc:docMk/>
            <pc:sldMk cId="3634598244" sldId="381"/>
            <ac:picMk id="16" creationId="{2D5C0002-E187-434A-B257-12F46F6AE3EA}"/>
          </ac:picMkLst>
        </pc:picChg>
        <pc:picChg chg="del">
          <ac:chgData name="Gloria Thompson" userId="dce18de3-d652-4eb7-bb6d-4b39253cd399" providerId="ADAL" clId="{65ADABED-5BA9-2F42-B4B5-22548331AF02}" dt="2020-11-02T18:38:48.632" v="460" actId="478"/>
          <ac:picMkLst>
            <pc:docMk/>
            <pc:sldMk cId="3634598244" sldId="381"/>
            <ac:picMk id="20" creationId="{8D4C2DDF-ECB7-3448-824C-1627A4880EE3}"/>
          </ac:picMkLst>
        </pc:picChg>
      </pc:sldChg>
      <pc:sldChg chg="delSp modSp mod modClrScheme chgLayout">
        <pc:chgData name="Gloria Thompson" userId="dce18de3-d652-4eb7-bb6d-4b39253cd399" providerId="ADAL" clId="{65ADABED-5BA9-2F42-B4B5-22548331AF02}" dt="2020-11-02T18:43:21.888" v="528" actId="948"/>
        <pc:sldMkLst>
          <pc:docMk/>
          <pc:sldMk cId="3571226499" sldId="382"/>
        </pc:sldMkLst>
        <pc:spChg chg="del">
          <ac:chgData name="Gloria Thompson" userId="dce18de3-d652-4eb7-bb6d-4b39253cd399" providerId="ADAL" clId="{65ADABED-5BA9-2F42-B4B5-22548331AF02}" dt="2020-11-02T18:39:17.671" v="481" actId="478"/>
          <ac:spMkLst>
            <pc:docMk/>
            <pc:sldMk cId="3571226499" sldId="382"/>
            <ac:spMk id="7" creationId="{33DA67A7-E8A0-114E-AEDD-593270ADAE69}"/>
          </ac:spMkLst>
        </pc:spChg>
        <pc:spChg chg="del">
          <ac:chgData name="Gloria Thompson" userId="dce18de3-d652-4eb7-bb6d-4b39253cd399" providerId="ADAL" clId="{65ADABED-5BA9-2F42-B4B5-22548331AF02}" dt="2020-11-02T18:39:18.169" v="482" actId="478"/>
          <ac:spMkLst>
            <pc:docMk/>
            <pc:sldMk cId="3571226499" sldId="382"/>
            <ac:spMk id="9" creationId="{3167E7C7-5C83-494E-B419-C3C17B69655A}"/>
          </ac:spMkLst>
        </pc:spChg>
        <pc:spChg chg="del">
          <ac:chgData name="Gloria Thompson" userId="dce18de3-d652-4eb7-bb6d-4b39253cd399" providerId="ADAL" clId="{65ADABED-5BA9-2F42-B4B5-22548331AF02}" dt="2020-11-02T18:39:19.483" v="484" actId="478"/>
          <ac:spMkLst>
            <pc:docMk/>
            <pc:sldMk cId="3571226499" sldId="382"/>
            <ac:spMk id="10" creationId="{4C320F7B-5DC3-AE45-9508-7128AA251210}"/>
          </ac:spMkLst>
        </pc:spChg>
        <pc:spChg chg="del">
          <ac:chgData name="Gloria Thompson" userId="dce18de3-d652-4eb7-bb6d-4b39253cd399" providerId="ADAL" clId="{65ADABED-5BA9-2F42-B4B5-22548331AF02}" dt="2020-11-02T18:39:20.206" v="485" actId="478"/>
          <ac:spMkLst>
            <pc:docMk/>
            <pc:sldMk cId="3571226499" sldId="382"/>
            <ac:spMk id="12" creationId="{AA7AD4DD-A56E-6E4C-B7C2-AC4EF361FF2B}"/>
          </ac:spMkLst>
        </pc:spChg>
        <pc:spChg chg="del">
          <ac:chgData name="Gloria Thompson" userId="dce18de3-d652-4eb7-bb6d-4b39253cd399" providerId="ADAL" clId="{65ADABED-5BA9-2F42-B4B5-22548331AF02}" dt="2020-11-02T18:39:18.668" v="483" actId="478"/>
          <ac:spMkLst>
            <pc:docMk/>
            <pc:sldMk cId="3571226499" sldId="382"/>
            <ac:spMk id="13" creationId="{5CBFE53D-1EFE-B34D-BA2D-C438BB1D108A}"/>
          </ac:spMkLst>
        </pc:spChg>
        <pc:spChg chg="del">
          <ac:chgData name="Gloria Thompson" userId="dce18de3-d652-4eb7-bb6d-4b39253cd399" providerId="ADAL" clId="{65ADABED-5BA9-2F42-B4B5-22548331AF02}" dt="2020-11-02T18:38:33.423" v="453" actId="478"/>
          <ac:spMkLst>
            <pc:docMk/>
            <pc:sldMk cId="3571226499" sldId="382"/>
            <ac:spMk id="18" creationId="{331CC2C2-1AC3-FA47-9772-0F38AEA0FED6}"/>
          </ac:spMkLst>
        </pc:spChg>
        <pc:spChg chg="mod ord">
          <ac:chgData name="Gloria Thompson" userId="dce18de3-d652-4eb7-bb6d-4b39253cd399" providerId="ADAL" clId="{65ADABED-5BA9-2F42-B4B5-22548331AF02}" dt="2020-11-02T18:42:30.404" v="522" actId="255"/>
          <ac:spMkLst>
            <pc:docMk/>
            <pc:sldMk cId="3571226499" sldId="382"/>
            <ac:spMk id="490" creationId="{00000000-0000-0000-0000-000000000000}"/>
          </ac:spMkLst>
        </pc:spChg>
        <pc:spChg chg="mod ord">
          <ac:chgData name="Gloria Thompson" userId="dce18de3-d652-4eb7-bb6d-4b39253cd399" providerId="ADAL" clId="{65ADABED-5BA9-2F42-B4B5-22548331AF02}" dt="2020-11-02T18:43:21.888" v="528" actId="948"/>
          <ac:spMkLst>
            <pc:docMk/>
            <pc:sldMk cId="3571226499" sldId="382"/>
            <ac:spMk id="491" creationId="{00000000-0000-0000-0000-000000000000}"/>
          </ac:spMkLst>
        </pc:spChg>
        <pc:spChg chg="del mod ord">
          <ac:chgData name="Gloria Thompson" userId="dce18de3-d652-4eb7-bb6d-4b39253cd399" providerId="ADAL" clId="{65ADABED-5BA9-2F42-B4B5-22548331AF02}" dt="2020-11-02T17:21:06.938" v="121" actId="478"/>
          <ac:spMkLst>
            <pc:docMk/>
            <pc:sldMk cId="3571226499" sldId="382"/>
            <ac:spMk id="492" creationId="{00000000-0000-0000-0000-000000000000}"/>
          </ac:spMkLst>
        </pc:spChg>
        <pc:picChg chg="del">
          <ac:chgData name="Gloria Thompson" userId="dce18de3-d652-4eb7-bb6d-4b39253cd399" providerId="ADAL" clId="{65ADABED-5BA9-2F42-B4B5-22548331AF02}" dt="2020-11-02T18:39:16.422" v="479" actId="478"/>
          <ac:picMkLst>
            <pc:docMk/>
            <pc:sldMk cId="3571226499" sldId="382"/>
            <ac:picMk id="15" creationId="{36EBE5C6-0B04-614D-9633-D2CD6FCB6997}"/>
          </ac:picMkLst>
        </pc:picChg>
        <pc:picChg chg="del">
          <ac:chgData name="Gloria Thompson" userId="dce18de3-d652-4eb7-bb6d-4b39253cd399" providerId="ADAL" clId="{65ADABED-5BA9-2F42-B4B5-22548331AF02}" dt="2020-11-02T18:39:17.072" v="480" actId="478"/>
          <ac:picMkLst>
            <pc:docMk/>
            <pc:sldMk cId="3571226499" sldId="382"/>
            <ac:picMk id="16" creationId="{B3D82625-E402-0049-ADFC-F7EAA758A8C0}"/>
          </ac:picMkLst>
        </pc:picChg>
        <pc:picChg chg="del">
          <ac:chgData name="Gloria Thompson" userId="dce18de3-d652-4eb7-bb6d-4b39253cd399" providerId="ADAL" clId="{65ADABED-5BA9-2F42-B4B5-22548331AF02}" dt="2020-11-02T18:39:15.295" v="478" actId="478"/>
          <ac:picMkLst>
            <pc:docMk/>
            <pc:sldMk cId="3571226499" sldId="382"/>
            <ac:picMk id="20" creationId="{07CCD6D7-FFB2-334C-A72E-3513C0F89F3C}"/>
          </ac:picMkLst>
        </pc:picChg>
      </pc:sldChg>
      <pc:sldMasterChg chg="addSldLayout modSldLayout">
        <pc:chgData name="Gloria Thompson" userId="dce18de3-d652-4eb7-bb6d-4b39253cd399" providerId="ADAL" clId="{65ADABED-5BA9-2F42-B4B5-22548331AF02}" dt="2020-11-02T17:15:10.905" v="47" actId="478"/>
        <pc:sldMasterMkLst>
          <pc:docMk/>
          <pc:sldMasterMk cId="0" sldId="2147483648"/>
        </pc:sldMasterMkLst>
        <pc:sldLayoutChg chg="addSp delSp modSp add mod modTransition">
          <pc:chgData name="Gloria Thompson" userId="dce18de3-d652-4eb7-bb6d-4b39253cd399" providerId="ADAL" clId="{65ADABED-5BA9-2F42-B4B5-22548331AF02}" dt="2020-11-02T17:15:10.905" v="47" actId="478"/>
          <pc:sldLayoutMkLst>
            <pc:docMk/>
            <pc:sldMasterMk cId="0" sldId="2147483648"/>
            <pc:sldLayoutMk cId="2417590133" sldId="2147483679"/>
          </pc:sldLayoutMkLst>
          <pc:spChg chg="add del mod">
            <ac:chgData name="Gloria Thompson" userId="dce18de3-d652-4eb7-bb6d-4b39253cd399" providerId="ADAL" clId="{65ADABED-5BA9-2F42-B4B5-22548331AF02}" dt="2020-11-02T17:15:10.905" v="47" actId="478"/>
            <ac:spMkLst>
              <pc:docMk/>
              <pc:sldMasterMk cId="0" sldId="2147483648"/>
              <pc:sldLayoutMk cId="2417590133" sldId="2147483679"/>
              <ac:spMk id="2" creationId="{EA1625D4-13BB-9C4F-9423-AB348DD3C509}"/>
            </ac:spMkLst>
          </pc:spChg>
          <pc:spChg chg="add del mod">
            <ac:chgData name="Gloria Thompson" userId="dce18de3-d652-4eb7-bb6d-4b39253cd399" providerId="ADAL" clId="{65ADABED-5BA9-2F42-B4B5-22548331AF02}" dt="2020-11-02T17:15:10.905" v="47" actId="478"/>
            <ac:spMkLst>
              <pc:docMk/>
              <pc:sldMasterMk cId="0" sldId="2147483648"/>
              <pc:sldLayoutMk cId="2417590133" sldId="2147483679"/>
              <ac:spMk id="3" creationId="{EBC98E8B-1B64-3443-A1C7-B1940942AE5E}"/>
            </ac:spMkLst>
          </pc:spChg>
          <pc:spChg chg="add del mod">
            <ac:chgData name="Gloria Thompson" userId="dce18de3-d652-4eb7-bb6d-4b39253cd399" providerId="ADAL" clId="{65ADABED-5BA9-2F42-B4B5-22548331AF02}" dt="2020-11-02T17:12:07.938" v="41" actId="478"/>
            <ac:spMkLst>
              <pc:docMk/>
              <pc:sldMasterMk cId="0" sldId="2147483648"/>
              <pc:sldLayoutMk cId="2417590133" sldId="2147483679"/>
              <ac:spMk id="10" creationId="{C48BF22F-6B2E-9D47-91E8-A76BFECE9057}"/>
            </ac:spMkLst>
          </pc:spChg>
          <pc:spChg chg="del">
            <ac:chgData name="Gloria Thompson" userId="dce18de3-d652-4eb7-bb6d-4b39253cd399" providerId="ADAL" clId="{65ADABED-5BA9-2F42-B4B5-22548331AF02}" dt="2020-11-02T17:10:52.999" v="6" actId="478"/>
            <ac:spMkLst>
              <pc:docMk/>
              <pc:sldMasterMk cId="0" sldId="2147483648"/>
              <pc:sldLayoutMk cId="2417590133" sldId="2147483679"/>
              <ac:spMk id="57" creationId="{00000000-0000-0000-0000-000000000000}"/>
            </ac:spMkLst>
          </pc:spChg>
          <pc:spChg chg="del">
            <ac:chgData name="Gloria Thompson" userId="dce18de3-d652-4eb7-bb6d-4b39253cd399" providerId="ADAL" clId="{65ADABED-5BA9-2F42-B4B5-22548331AF02}" dt="2020-11-02T17:10:46.210" v="3" actId="478"/>
            <ac:spMkLst>
              <pc:docMk/>
              <pc:sldMasterMk cId="0" sldId="2147483648"/>
              <pc:sldLayoutMk cId="2417590133" sldId="2147483679"/>
              <ac:spMk id="58" creationId="{00000000-0000-0000-0000-000000000000}"/>
            </ac:spMkLst>
          </pc:spChg>
          <pc:spChg chg="del">
            <ac:chgData name="Gloria Thompson" userId="dce18de3-d652-4eb7-bb6d-4b39253cd399" providerId="ADAL" clId="{65ADABED-5BA9-2F42-B4B5-22548331AF02}" dt="2020-11-02T17:10:42.650" v="1" actId="478"/>
            <ac:spMkLst>
              <pc:docMk/>
              <pc:sldMasterMk cId="0" sldId="2147483648"/>
              <pc:sldLayoutMk cId="2417590133" sldId="2147483679"/>
              <ac:spMk id="59" creationId="{00000000-0000-0000-0000-000000000000}"/>
            </ac:spMkLst>
          </pc:spChg>
          <pc:spChg chg="del">
            <ac:chgData name="Gloria Thompson" userId="dce18de3-d652-4eb7-bb6d-4b39253cd399" providerId="ADAL" clId="{65ADABED-5BA9-2F42-B4B5-22548331AF02}" dt="2020-11-02T17:10:47.848" v="4" actId="478"/>
            <ac:spMkLst>
              <pc:docMk/>
              <pc:sldMasterMk cId="0" sldId="2147483648"/>
              <pc:sldLayoutMk cId="2417590133" sldId="2147483679"/>
              <ac:spMk id="60" creationId="{00000000-0000-0000-0000-000000000000}"/>
            </ac:spMkLst>
          </pc:spChg>
          <pc:spChg chg="del">
            <ac:chgData name="Gloria Thompson" userId="dce18de3-d652-4eb7-bb6d-4b39253cd399" providerId="ADAL" clId="{65ADABED-5BA9-2F42-B4B5-22548331AF02}" dt="2020-11-02T17:10:44.981" v="2" actId="478"/>
            <ac:spMkLst>
              <pc:docMk/>
              <pc:sldMasterMk cId="0" sldId="2147483648"/>
              <pc:sldLayoutMk cId="2417590133" sldId="2147483679"/>
              <ac:spMk id="61" creationId="{00000000-0000-0000-0000-000000000000}"/>
            </ac:spMkLst>
          </pc:spChg>
          <pc:picChg chg="del">
            <ac:chgData name="Gloria Thompson" userId="dce18de3-d652-4eb7-bb6d-4b39253cd399" providerId="ADAL" clId="{65ADABED-5BA9-2F42-B4B5-22548331AF02}" dt="2020-11-02T17:10:49.259" v="5" actId="478"/>
            <ac:picMkLst>
              <pc:docMk/>
              <pc:sldMasterMk cId="0" sldId="2147483648"/>
              <pc:sldLayoutMk cId="2417590133" sldId="2147483679"/>
              <ac:picMk id="56" creationId="{00000000-0000-0000-0000-000000000000}"/>
            </ac:picMkLst>
          </pc:picChg>
        </pc:sldLayoutChg>
      </pc:sldMasterChg>
    </pc:docChg>
  </pc:docChgLst>
  <pc:docChgLst>
    <pc:chgData name="Sheila Patel, MD" userId="S::sheila@chopra.com::5e4d463f-c39f-4a69-8827-3a75cb9cdbb9" providerId="AD" clId="Web-{32DB984A-949D-620E-B197-1B3D95868C1C}"/>
    <pc:docChg chg="modSld">
      <pc:chgData name="Sheila Patel, MD" userId="S::sheila@chopra.com::5e4d463f-c39f-4a69-8827-3a75cb9cdbb9" providerId="AD" clId="Web-{32DB984A-949D-620E-B197-1B3D95868C1C}" dt="2020-10-27T01:53:52.487" v="109"/>
      <pc:docMkLst>
        <pc:docMk/>
      </pc:docMkLst>
      <pc:sldChg chg="modSp">
        <pc:chgData name="Sheila Patel, MD" userId="S::sheila@chopra.com::5e4d463f-c39f-4a69-8827-3a75cb9cdbb9" providerId="AD" clId="Web-{32DB984A-949D-620E-B197-1B3D95868C1C}" dt="2020-10-27T01:52:04.676" v="108" actId="20577"/>
        <pc:sldMkLst>
          <pc:docMk/>
          <pc:sldMk cId="0" sldId="271"/>
        </pc:sldMkLst>
        <pc:spChg chg="mod">
          <ac:chgData name="Sheila Patel, MD" userId="S::sheila@chopra.com::5e4d463f-c39f-4a69-8827-3a75cb9cdbb9" providerId="AD" clId="Web-{32DB984A-949D-620E-B197-1B3D95868C1C}" dt="2020-10-27T01:52:04.676" v="108" actId="20577"/>
          <ac:spMkLst>
            <pc:docMk/>
            <pc:sldMk cId="0" sldId="271"/>
            <ac:spMk id="451" creationId="{00000000-0000-0000-0000-000000000000}"/>
          </ac:spMkLst>
        </pc:spChg>
      </pc:sldChg>
      <pc:sldChg chg="modSp">
        <pc:chgData name="Sheila Patel, MD" userId="S::sheila@chopra.com::5e4d463f-c39f-4a69-8827-3a75cb9cdbb9" providerId="AD" clId="Web-{32DB984A-949D-620E-B197-1B3D95868C1C}" dt="2020-10-27T01:50:17.146" v="103" actId="20577"/>
        <pc:sldMkLst>
          <pc:docMk/>
          <pc:sldMk cId="0" sldId="273"/>
        </pc:sldMkLst>
        <pc:spChg chg="mod">
          <ac:chgData name="Sheila Patel, MD" userId="S::sheila@chopra.com::5e4d463f-c39f-4a69-8827-3a75cb9cdbb9" providerId="AD" clId="Web-{32DB984A-949D-620E-B197-1B3D95868C1C}" dt="2020-10-27T01:50:17.146" v="103" actId="20577"/>
          <ac:spMkLst>
            <pc:docMk/>
            <pc:sldMk cId="0" sldId="273"/>
            <ac:spMk id="491" creationId="{00000000-0000-0000-0000-000000000000}"/>
          </ac:spMkLst>
        </pc:spChg>
      </pc:sldChg>
      <pc:sldChg chg="modSp">
        <pc:chgData name="Sheila Patel, MD" userId="S::sheila@chopra.com::5e4d463f-c39f-4a69-8827-3a75cb9cdbb9" providerId="AD" clId="Web-{32DB984A-949D-620E-B197-1B3D95868C1C}" dt="2020-10-27T01:44:35.430" v="39" actId="20577"/>
        <pc:sldMkLst>
          <pc:docMk/>
          <pc:sldMk cId="3572417215" sldId="351"/>
        </pc:sldMkLst>
        <pc:spChg chg="mod">
          <ac:chgData name="Sheila Patel, MD" userId="S::sheila@chopra.com::5e4d463f-c39f-4a69-8827-3a75cb9cdbb9" providerId="AD" clId="Web-{32DB984A-949D-620E-B197-1B3D95868C1C}" dt="2020-10-27T01:44:35.430" v="39" actId="20577"/>
          <ac:spMkLst>
            <pc:docMk/>
            <pc:sldMk cId="3572417215" sldId="351"/>
            <ac:spMk id="9" creationId="{839D72F3-381B-3F47-8083-26D739862A7E}"/>
          </ac:spMkLst>
        </pc:spChg>
      </pc:sldChg>
      <pc:sldChg chg="modSp">
        <pc:chgData name="Sheila Patel, MD" userId="S::sheila@chopra.com::5e4d463f-c39f-4a69-8827-3a75cb9cdbb9" providerId="AD" clId="Web-{32DB984A-949D-620E-B197-1B3D95868C1C}" dt="2020-10-27T01:47:06.476" v="47" actId="20577"/>
        <pc:sldMkLst>
          <pc:docMk/>
          <pc:sldMk cId="2512444748" sldId="352"/>
        </pc:sldMkLst>
        <pc:spChg chg="mod">
          <ac:chgData name="Sheila Patel, MD" userId="S::sheila@chopra.com::5e4d463f-c39f-4a69-8827-3a75cb9cdbb9" providerId="AD" clId="Web-{32DB984A-949D-620E-B197-1B3D95868C1C}" dt="2020-10-27T01:47:06.476" v="47" actId="20577"/>
          <ac:spMkLst>
            <pc:docMk/>
            <pc:sldMk cId="2512444748" sldId="352"/>
            <ac:spMk id="4" creationId="{F70FF65A-F2C5-AF40-B3D0-5023757514CC}"/>
          </ac:spMkLst>
        </pc:spChg>
      </pc:sldChg>
      <pc:sldChg chg="addCm">
        <pc:chgData name="Sheila Patel, MD" userId="S::sheila@chopra.com::5e4d463f-c39f-4a69-8827-3a75cb9cdbb9" providerId="AD" clId="Web-{32DB984A-949D-620E-B197-1B3D95868C1C}" dt="2020-10-27T01:53:52.487" v="109"/>
        <pc:sldMkLst>
          <pc:docMk/>
          <pc:sldMk cId="3602822044" sldId="365"/>
        </pc:sldMkLst>
      </pc:sldChg>
    </pc:docChg>
  </pc:docChgLst>
  <pc:docChgLst>
    <pc:chgData name="Erica Lopez" userId="S::erica@chopra.com::77db10bc-f015-4f1c-be4b-51862ffd412c" providerId="AD" clId="Web-{39820800-10F9-17AA-C371-4936E2787735}"/>
    <pc:docChg chg="">
      <pc:chgData name="Erica Lopez" userId="S::erica@chopra.com::77db10bc-f015-4f1c-be4b-51862ffd412c" providerId="AD" clId="Web-{39820800-10F9-17AA-C371-4936E2787735}" dt="2020-10-28T18:03:52.677" v="0"/>
      <pc:docMkLst>
        <pc:docMk/>
      </pc:docMkLst>
      <pc:sldChg chg="addCm">
        <pc:chgData name="Erica Lopez" userId="S::erica@chopra.com::77db10bc-f015-4f1c-be4b-51862ffd412c" providerId="AD" clId="Web-{39820800-10F9-17AA-C371-4936E2787735}" dt="2020-10-28T18:03:52.677" v="0"/>
        <pc:sldMkLst>
          <pc:docMk/>
          <pc:sldMk cId="3482360220" sldId="368"/>
        </pc:sldMkLst>
      </pc:sldChg>
    </pc:docChg>
  </pc:docChgLst>
  <pc:docChgLst>
    <pc:chgData name="Gloria Thompson" userId="dce18de3-d652-4eb7-bb6d-4b39253cd399" providerId="ADAL" clId="{850CB9C9-79FB-6C48-BCF5-6864401C52D4}"/>
    <pc:docChg chg="undo custSel modSld">
      <pc:chgData name="Gloria Thompson" userId="dce18de3-d652-4eb7-bb6d-4b39253cd399" providerId="ADAL" clId="{850CB9C9-79FB-6C48-BCF5-6864401C52D4}" dt="2020-10-30T17:38:26.175" v="40" actId="478"/>
      <pc:docMkLst>
        <pc:docMk/>
      </pc:docMkLst>
      <pc:sldChg chg="addSp delSp modSp mod">
        <pc:chgData name="Gloria Thompson" userId="dce18de3-d652-4eb7-bb6d-4b39253cd399" providerId="ADAL" clId="{850CB9C9-79FB-6C48-BCF5-6864401C52D4}" dt="2020-10-30T17:38:26.175" v="40" actId="478"/>
        <pc:sldMkLst>
          <pc:docMk/>
          <pc:sldMk cId="0" sldId="278"/>
        </pc:sldMkLst>
        <pc:spChg chg="add del mod">
          <ac:chgData name="Gloria Thompson" userId="dce18de3-d652-4eb7-bb6d-4b39253cd399" providerId="ADAL" clId="{850CB9C9-79FB-6C48-BCF5-6864401C52D4}" dt="2020-10-30T17:38:26.175" v="40" actId="478"/>
          <ac:spMkLst>
            <pc:docMk/>
            <pc:sldMk cId="0" sldId="278"/>
            <ac:spMk id="3" creationId="{0F0CFF5F-09E4-B14B-8636-6972E210853F}"/>
          </ac:spMkLst>
        </pc:spChg>
        <pc:spChg chg="del">
          <ac:chgData name="Gloria Thompson" userId="dce18de3-d652-4eb7-bb6d-4b39253cd399" providerId="ADAL" clId="{850CB9C9-79FB-6C48-BCF5-6864401C52D4}" dt="2020-10-30T17:38:21.618" v="39" actId="478"/>
          <ac:spMkLst>
            <pc:docMk/>
            <pc:sldMk cId="0" sldId="278"/>
            <ac:spMk id="529" creationId="{00000000-0000-0000-0000-000000000000}"/>
          </ac:spMkLst>
        </pc:spChg>
      </pc:sldChg>
      <pc:sldChg chg="addSp delSp modSp mod addCm">
        <pc:chgData name="Gloria Thompson" userId="dce18de3-d652-4eb7-bb6d-4b39253cd399" providerId="ADAL" clId="{850CB9C9-79FB-6C48-BCF5-6864401C52D4}" dt="2020-10-28T01:03:30.973" v="4" actId="1589"/>
        <pc:sldMkLst>
          <pc:docMk/>
          <pc:sldMk cId="4047162891" sldId="362"/>
        </pc:sldMkLst>
        <pc:spChg chg="mod">
          <ac:chgData name="Gloria Thompson" userId="dce18de3-d652-4eb7-bb6d-4b39253cd399" providerId="ADAL" clId="{850CB9C9-79FB-6C48-BCF5-6864401C52D4}" dt="2020-10-28T00:22:32.487" v="3"/>
          <ac:spMkLst>
            <pc:docMk/>
            <pc:sldMk cId="4047162891" sldId="362"/>
            <ac:spMk id="37" creationId="{AA62DC7E-885B-9147-9881-557D3A37DF22}"/>
          </ac:spMkLst>
        </pc:spChg>
        <pc:spChg chg="mod">
          <ac:chgData name="Gloria Thompson" userId="dce18de3-d652-4eb7-bb6d-4b39253cd399" providerId="ADAL" clId="{850CB9C9-79FB-6C48-BCF5-6864401C52D4}" dt="2020-10-28T00:22:32.487" v="3"/>
          <ac:spMkLst>
            <pc:docMk/>
            <pc:sldMk cId="4047162891" sldId="362"/>
            <ac:spMk id="38" creationId="{4F358163-32FD-6748-BB88-CAC51B39E12D}"/>
          </ac:spMkLst>
        </pc:spChg>
        <pc:spChg chg="mod">
          <ac:chgData name="Gloria Thompson" userId="dce18de3-d652-4eb7-bb6d-4b39253cd399" providerId="ADAL" clId="{850CB9C9-79FB-6C48-BCF5-6864401C52D4}" dt="2020-10-28T00:22:32.487" v="3"/>
          <ac:spMkLst>
            <pc:docMk/>
            <pc:sldMk cId="4047162891" sldId="362"/>
            <ac:spMk id="39" creationId="{CB1FAD1E-7504-894B-9DE7-A517495D8CF9}"/>
          </ac:spMkLst>
        </pc:spChg>
        <pc:spChg chg="mod">
          <ac:chgData name="Gloria Thompson" userId="dce18de3-d652-4eb7-bb6d-4b39253cd399" providerId="ADAL" clId="{850CB9C9-79FB-6C48-BCF5-6864401C52D4}" dt="2020-10-28T00:22:32.487" v="3"/>
          <ac:spMkLst>
            <pc:docMk/>
            <pc:sldMk cId="4047162891" sldId="362"/>
            <ac:spMk id="40" creationId="{450CCCE5-79B5-174E-89E8-63F398932E6F}"/>
          </ac:spMkLst>
        </pc:spChg>
        <pc:spChg chg="mod">
          <ac:chgData name="Gloria Thompson" userId="dce18de3-d652-4eb7-bb6d-4b39253cd399" providerId="ADAL" clId="{850CB9C9-79FB-6C48-BCF5-6864401C52D4}" dt="2020-10-28T00:22:32.487" v="3"/>
          <ac:spMkLst>
            <pc:docMk/>
            <pc:sldMk cId="4047162891" sldId="362"/>
            <ac:spMk id="41" creationId="{92501115-F772-084E-AA9A-165E77B2F333}"/>
          </ac:spMkLst>
        </pc:spChg>
        <pc:spChg chg="mod">
          <ac:chgData name="Gloria Thompson" userId="dce18de3-d652-4eb7-bb6d-4b39253cd399" providerId="ADAL" clId="{850CB9C9-79FB-6C48-BCF5-6864401C52D4}" dt="2020-10-28T00:22:32.487" v="3"/>
          <ac:spMkLst>
            <pc:docMk/>
            <pc:sldMk cId="4047162891" sldId="362"/>
            <ac:spMk id="46" creationId="{6249EDEA-8EBC-4B44-B44B-28992F026DF7}"/>
          </ac:spMkLst>
        </pc:spChg>
        <pc:spChg chg="mod">
          <ac:chgData name="Gloria Thompson" userId="dce18de3-d652-4eb7-bb6d-4b39253cd399" providerId="ADAL" clId="{850CB9C9-79FB-6C48-BCF5-6864401C52D4}" dt="2020-10-28T00:22:32.487" v="3"/>
          <ac:spMkLst>
            <pc:docMk/>
            <pc:sldMk cId="4047162891" sldId="362"/>
            <ac:spMk id="47" creationId="{A4494A07-1D4E-3140-AB1F-42C44910A99D}"/>
          </ac:spMkLst>
        </pc:spChg>
        <pc:spChg chg="mod">
          <ac:chgData name="Gloria Thompson" userId="dce18de3-d652-4eb7-bb6d-4b39253cd399" providerId="ADAL" clId="{850CB9C9-79FB-6C48-BCF5-6864401C52D4}" dt="2020-10-28T00:22:32.487" v="3"/>
          <ac:spMkLst>
            <pc:docMk/>
            <pc:sldMk cId="4047162891" sldId="362"/>
            <ac:spMk id="48" creationId="{7B9B3C24-BD51-2B49-9224-599B7393A636}"/>
          </ac:spMkLst>
        </pc:spChg>
        <pc:spChg chg="mod">
          <ac:chgData name="Gloria Thompson" userId="dce18de3-d652-4eb7-bb6d-4b39253cd399" providerId="ADAL" clId="{850CB9C9-79FB-6C48-BCF5-6864401C52D4}" dt="2020-10-28T00:22:32.487" v="3"/>
          <ac:spMkLst>
            <pc:docMk/>
            <pc:sldMk cId="4047162891" sldId="362"/>
            <ac:spMk id="49" creationId="{3F9AB513-DA7C-2644-901C-3387D6DB2B71}"/>
          </ac:spMkLst>
        </pc:spChg>
        <pc:grpChg chg="del">
          <ac:chgData name="Gloria Thompson" userId="dce18de3-d652-4eb7-bb6d-4b39253cd399" providerId="ADAL" clId="{850CB9C9-79FB-6C48-BCF5-6864401C52D4}" dt="2020-10-28T00:22:09.959" v="1" actId="478"/>
          <ac:grpSpMkLst>
            <pc:docMk/>
            <pc:sldMk cId="4047162891" sldId="362"/>
            <ac:grpSpMk id="8" creationId="{4F7ABF3A-299D-3345-BDB5-E9D23C4F7B8C}"/>
          </ac:grpSpMkLst>
        </pc:grpChg>
        <pc:grpChg chg="del">
          <ac:chgData name="Gloria Thompson" userId="dce18de3-d652-4eb7-bb6d-4b39253cd399" providerId="ADAL" clId="{850CB9C9-79FB-6C48-BCF5-6864401C52D4}" dt="2020-10-28T00:22:11.910" v="2" actId="478"/>
          <ac:grpSpMkLst>
            <pc:docMk/>
            <pc:sldMk cId="4047162891" sldId="362"/>
            <ac:grpSpMk id="21" creationId="{5999AFFF-9F27-8E47-9C38-9A49ADAB482A}"/>
          </ac:grpSpMkLst>
        </pc:grpChg>
        <pc:grpChg chg="add mod">
          <ac:chgData name="Gloria Thompson" userId="dce18de3-d652-4eb7-bb6d-4b39253cd399" providerId="ADAL" clId="{850CB9C9-79FB-6C48-BCF5-6864401C52D4}" dt="2020-10-28T00:22:32.487" v="3"/>
          <ac:grpSpMkLst>
            <pc:docMk/>
            <pc:sldMk cId="4047162891" sldId="362"/>
            <ac:grpSpMk id="31" creationId="{16F712AD-36A5-294F-A284-1075B9A12EF9}"/>
          </ac:grpSpMkLst>
        </pc:grpChg>
        <pc:grpChg chg="add mod">
          <ac:chgData name="Gloria Thompson" userId="dce18de3-d652-4eb7-bb6d-4b39253cd399" providerId="ADAL" clId="{850CB9C9-79FB-6C48-BCF5-6864401C52D4}" dt="2020-10-28T00:22:32.487" v="3"/>
          <ac:grpSpMkLst>
            <pc:docMk/>
            <pc:sldMk cId="4047162891" sldId="362"/>
            <ac:grpSpMk id="42" creationId="{984DB4A5-42E9-0440-85FC-B951C1B57FE1}"/>
          </ac:grpSpMkLst>
        </pc:grpChg>
        <pc:picChg chg="del">
          <ac:chgData name="Gloria Thompson" userId="dce18de3-d652-4eb7-bb6d-4b39253cd399" providerId="ADAL" clId="{850CB9C9-79FB-6C48-BCF5-6864401C52D4}" dt="2020-10-28T00:22:09.252" v="0" actId="478"/>
          <ac:picMkLst>
            <pc:docMk/>
            <pc:sldMk cId="4047162891" sldId="362"/>
            <ac:picMk id="7" creationId="{63F3AECA-44A1-2146-AD64-FF5DC7B98022}"/>
          </ac:picMkLst>
        </pc:picChg>
        <pc:picChg chg="add mod">
          <ac:chgData name="Gloria Thompson" userId="dce18de3-d652-4eb7-bb6d-4b39253cd399" providerId="ADAL" clId="{850CB9C9-79FB-6C48-BCF5-6864401C52D4}" dt="2020-10-28T00:22:32.487" v="3"/>
          <ac:picMkLst>
            <pc:docMk/>
            <pc:sldMk cId="4047162891" sldId="362"/>
            <ac:picMk id="30" creationId="{700DDDCB-5FB2-D04B-A1F9-1F9742E2BD4E}"/>
          </ac:picMkLst>
        </pc:picChg>
        <pc:cxnChg chg="mod">
          <ac:chgData name="Gloria Thompson" userId="dce18de3-d652-4eb7-bb6d-4b39253cd399" providerId="ADAL" clId="{850CB9C9-79FB-6C48-BCF5-6864401C52D4}" dt="2020-10-28T00:22:32.487" v="3"/>
          <ac:cxnSpMkLst>
            <pc:docMk/>
            <pc:sldMk cId="4047162891" sldId="362"/>
            <ac:cxnSpMk id="32" creationId="{3D7CAD16-1F1D-0D48-93F2-2746E2A88DCA}"/>
          </ac:cxnSpMkLst>
        </pc:cxnChg>
        <pc:cxnChg chg="mod">
          <ac:chgData name="Gloria Thompson" userId="dce18de3-d652-4eb7-bb6d-4b39253cd399" providerId="ADAL" clId="{850CB9C9-79FB-6C48-BCF5-6864401C52D4}" dt="2020-10-28T00:22:32.487" v="3"/>
          <ac:cxnSpMkLst>
            <pc:docMk/>
            <pc:sldMk cId="4047162891" sldId="362"/>
            <ac:cxnSpMk id="33" creationId="{C203DA9D-C59F-1C4A-91F4-A54F123154E3}"/>
          </ac:cxnSpMkLst>
        </pc:cxnChg>
        <pc:cxnChg chg="mod">
          <ac:chgData name="Gloria Thompson" userId="dce18de3-d652-4eb7-bb6d-4b39253cd399" providerId="ADAL" clId="{850CB9C9-79FB-6C48-BCF5-6864401C52D4}" dt="2020-10-28T00:22:32.487" v="3"/>
          <ac:cxnSpMkLst>
            <pc:docMk/>
            <pc:sldMk cId="4047162891" sldId="362"/>
            <ac:cxnSpMk id="34" creationId="{CBDB3034-67A0-E84B-9D37-3DE626B478B9}"/>
          </ac:cxnSpMkLst>
        </pc:cxnChg>
        <pc:cxnChg chg="mod">
          <ac:chgData name="Gloria Thompson" userId="dce18de3-d652-4eb7-bb6d-4b39253cd399" providerId="ADAL" clId="{850CB9C9-79FB-6C48-BCF5-6864401C52D4}" dt="2020-10-28T00:22:32.487" v="3"/>
          <ac:cxnSpMkLst>
            <pc:docMk/>
            <pc:sldMk cId="4047162891" sldId="362"/>
            <ac:cxnSpMk id="35" creationId="{56E90730-EF48-A84D-9FF0-7EC87300FD33}"/>
          </ac:cxnSpMkLst>
        </pc:cxnChg>
        <pc:cxnChg chg="mod">
          <ac:chgData name="Gloria Thompson" userId="dce18de3-d652-4eb7-bb6d-4b39253cd399" providerId="ADAL" clId="{850CB9C9-79FB-6C48-BCF5-6864401C52D4}" dt="2020-10-28T00:22:32.487" v="3"/>
          <ac:cxnSpMkLst>
            <pc:docMk/>
            <pc:sldMk cId="4047162891" sldId="362"/>
            <ac:cxnSpMk id="36" creationId="{EB807FD7-E7FC-7041-A1F8-6E8CD4A1B48D}"/>
          </ac:cxnSpMkLst>
        </pc:cxnChg>
        <pc:cxnChg chg="mod">
          <ac:chgData name="Gloria Thompson" userId="dce18de3-d652-4eb7-bb6d-4b39253cd399" providerId="ADAL" clId="{850CB9C9-79FB-6C48-BCF5-6864401C52D4}" dt="2020-10-28T00:22:32.487" v="3"/>
          <ac:cxnSpMkLst>
            <pc:docMk/>
            <pc:sldMk cId="4047162891" sldId="362"/>
            <ac:cxnSpMk id="43" creationId="{B4C8B0A5-4288-7F47-9A70-E3ED3770152B}"/>
          </ac:cxnSpMkLst>
        </pc:cxnChg>
        <pc:cxnChg chg="mod">
          <ac:chgData name="Gloria Thompson" userId="dce18de3-d652-4eb7-bb6d-4b39253cd399" providerId="ADAL" clId="{850CB9C9-79FB-6C48-BCF5-6864401C52D4}" dt="2020-10-28T00:22:32.487" v="3"/>
          <ac:cxnSpMkLst>
            <pc:docMk/>
            <pc:sldMk cId="4047162891" sldId="362"/>
            <ac:cxnSpMk id="44" creationId="{7F309E72-36DB-144A-8101-7071D8843D38}"/>
          </ac:cxnSpMkLst>
        </pc:cxnChg>
        <pc:cxnChg chg="mod">
          <ac:chgData name="Gloria Thompson" userId="dce18de3-d652-4eb7-bb6d-4b39253cd399" providerId="ADAL" clId="{850CB9C9-79FB-6C48-BCF5-6864401C52D4}" dt="2020-10-28T00:22:32.487" v="3"/>
          <ac:cxnSpMkLst>
            <pc:docMk/>
            <pc:sldMk cId="4047162891" sldId="362"/>
            <ac:cxnSpMk id="45" creationId="{8B541F36-33ED-3147-9F11-45190BDC889E}"/>
          </ac:cxnSpMkLst>
        </pc:cxnChg>
        <pc:cxnChg chg="mod">
          <ac:chgData name="Gloria Thompson" userId="dce18de3-d652-4eb7-bb6d-4b39253cd399" providerId="ADAL" clId="{850CB9C9-79FB-6C48-BCF5-6864401C52D4}" dt="2020-10-28T00:22:32.487" v="3"/>
          <ac:cxnSpMkLst>
            <pc:docMk/>
            <pc:sldMk cId="4047162891" sldId="362"/>
            <ac:cxnSpMk id="50" creationId="{7C5F58D4-4015-EC47-900A-ACFC444B0187}"/>
          </ac:cxnSpMkLst>
        </pc:cxnChg>
      </pc:sldChg>
      <pc:sldChg chg="modSp mod addCm">
        <pc:chgData name="Gloria Thompson" userId="dce18de3-d652-4eb7-bb6d-4b39253cd399" providerId="ADAL" clId="{850CB9C9-79FB-6C48-BCF5-6864401C52D4}" dt="2020-10-28T01:06:46.927" v="26" actId="1589"/>
        <pc:sldMkLst>
          <pc:docMk/>
          <pc:sldMk cId="3602822044" sldId="365"/>
        </pc:sldMkLst>
        <pc:spChg chg="mod">
          <ac:chgData name="Gloria Thompson" userId="dce18de3-d652-4eb7-bb6d-4b39253cd399" providerId="ADAL" clId="{850CB9C9-79FB-6C48-BCF5-6864401C52D4}" dt="2020-10-28T01:06:06.344" v="25" actId="21"/>
          <ac:spMkLst>
            <pc:docMk/>
            <pc:sldMk cId="3602822044" sldId="365"/>
            <ac:spMk id="451" creationId="{00000000-0000-0000-0000-000000000000}"/>
          </ac:spMkLst>
        </pc:spChg>
      </pc:sldChg>
      <pc:sldChg chg="modSp mod addCm modCm">
        <pc:chgData name="Gloria Thompson" userId="dce18de3-d652-4eb7-bb6d-4b39253cd399" providerId="ADAL" clId="{850CB9C9-79FB-6C48-BCF5-6864401C52D4}" dt="2020-10-28T01:09:24.907" v="32"/>
        <pc:sldMkLst>
          <pc:docMk/>
          <pc:sldMk cId="3482360220" sldId="368"/>
        </pc:sldMkLst>
        <pc:picChg chg="mod modCrop">
          <ac:chgData name="Gloria Thompson" userId="dce18de3-d652-4eb7-bb6d-4b39253cd399" providerId="ADAL" clId="{850CB9C9-79FB-6C48-BCF5-6864401C52D4}" dt="2020-10-28T01:09:07.159" v="30" actId="18131"/>
          <ac:picMkLst>
            <pc:docMk/>
            <pc:sldMk cId="3482360220" sldId="368"/>
            <ac:picMk id="9" creationId="{368CB700-1DB3-3942-BF80-123918BFB2A0}"/>
          </ac:picMkLst>
        </pc:picChg>
      </pc:sldChg>
      <pc:sldChg chg="addSp delSp modSp mod addCm">
        <pc:chgData name="Gloria Thompson" userId="dce18de3-d652-4eb7-bb6d-4b39253cd399" providerId="ADAL" clId="{850CB9C9-79FB-6C48-BCF5-6864401C52D4}" dt="2020-10-28T01:10:23.275" v="38" actId="1589"/>
        <pc:sldMkLst>
          <pc:docMk/>
          <pc:sldMk cId="638153095" sldId="371"/>
        </pc:sldMkLst>
        <pc:spChg chg="add del mod">
          <ac:chgData name="Gloria Thompson" userId="dce18de3-d652-4eb7-bb6d-4b39253cd399" providerId="ADAL" clId="{850CB9C9-79FB-6C48-BCF5-6864401C52D4}" dt="2020-10-28T01:10:02.404" v="34" actId="931"/>
          <ac:spMkLst>
            <pc:docMk/>
            <pc:sldMk cId="638153095" sldId="371"/>
            <ac:spMk id="5" creationId="{EF019FE9-B52A-144B-80EB-9DB83F835A70}"/>
          </ac:spMkLst>
        </pc:spChg>
        <pc:picChg chg="del">
          <ac:chgData name="Gloria Thompson" userId="dce18de3-d652-4eb7-bb6d-4b39253cd399" providerId="ADAL" clId="{850CB9C9-79FB-6C48-BCF5-6864401C52D4}" dt="2020-10-28T01:09:53.931" v="33" actId="478"/>
          <ac:picMkLst>
            <pc:docMk/>
            <pc:sldMk cId="638153095" sldId="371"/>
            <ac:picMk id="8" creationId="{36207275-21DA-5F4C-B555-FA7A20B607E3}"/>
          </ac:picMkLst>
        </pc:picChg>
        <pc:picChg chg="add mod modCrop">
          <ac:chgData name="Gloria Thompson" userId="dce18de3-d652-4eb7-bb6d-4b39253cd399" providerId="ADAL" clId="{850CB9C9-79FB-6C48-BCF5-6864401C52D4}" dt="2020-10-28T01:10:14.313" v="37" actId="18131"/>
          <ac:picMkLst>
            <pc:docMk/>
            <pc:sldMk cId="638153095" sldId="371"/>
            <ac:picMk id="9" creationId="{13C0F8DB-9397-BB45-AA84-B643E2CCBBBA}"/>
          </ac:picMkLst>
        </pc:picChg>
      </pc:sldChg>
    </pc:docChg>
  </pc:docChgLst>
  <pc:docChgLst>
    <pc:chgData name="Melissa McFarlin" userId="S::melissa.mcfarlin@chopra.com::345ee029-51b2-4be8-be4d-80501cf911d3" providerId="AD" clId="Web-{89E3E8A7-840C-F6DC-281E-7D68D8858636}"/>
    <pc:docChg chg="modSld">
      <pc:chgData name="Melissa McFarlin" userId="S::melissa.mcfarlin@chopra.com::345ee029-51b2-4be8-be4d-80501cf911d3" providerId="AD" clId="Web-{89E3E8A7-840C-F6DC-281E-7D68D8858636}" dt="2020-10-21T15:42:57.804" v="13"/>
      <pc:docMkLst>
        <pc:docMk/>
      </pc:docMkLst>
      <pc:sldChg chg="modSp addCm">
        <pc:chgData name="Melissa McFarlin" userId="S::melissa.mcfarlin@chopra.com::345ee029-51b2-4be8-be4d-80501cf911d3" providerId="AD" clId="Web-{89E3E8A7-840C-F6DC-281E-7D68D8858636}" dt="2020-10-20T23:16:11.572" v="4"/>
        <pc:sldMkLst>
          <pc:docMk/>
          <pc:sldMk cId="0" sldId="278"/>
        </pc:sldMkLst>
        <pc:picChg chg="mod">
          <ac:chgData name="Melissa McFarlin" userId="S::melissa.mcfarlin@chopra.com::345ee029-51b2-4be8-be4d-80501cf911d3" providerId="AD" clId="Web-{89E3E8A7-840C-F6DC-281E-7D68D8858636}" dt="2020-10-20T23:14:58.207" v="3"/>
          <ac:picMkLst>
            <pc:docMk/>
            <pc:sldMk cId="0" sldId="278"/>
            <ac:picMk id="526" creationId="{00000000-0000-0000-0000-000000000000}"/>
          </ac:picMkLst>
        </pc:picChg>
      </pc:sldChg>
      <pc:sldChg chg="modCm">
        <pc:chgData name="Melissa McFarlin" userId="S::melissa.mcfarlin@chopra.com::345ee029-51b2-4be8-be4d-80501cf911d3" providerId="AD" clId="Web-{89E3E8A7-840C-F6DC-281E-7D68D8858636}" dt="2020-10-20T23:11:27.006" v="0"/>
        <pc:sldMkLst>
          <pc:docMk/>
          <pc:sldMk cId="4047162891" sldId="362"/>
        </pc:sldMkLst>
      </pc:sldChg>
      <pc:sldChg chg="modSp addCm">
        <pc:chgData name="Melissa McFarlin" userId="S::melissa.mcfarlin@chopra.com::345ee029-51b2-4be8-be4d-80501cf911d3" providerId="AD" clId="Web-{89E3E8A7-840C-F6DC-281E-7D68D8858636}" dt="2020-10-21T15:42:57.804" v="13"/>
        <pc:sldMkLst>
          <pc:docMk/>
          <pc:sldMk cId="3602822044" sldId="365"/>
        </pc:sldMkLst>
        <pc:spChg chg="mod">
          <ac:chgData name="Melissa McFarlin" userId="S::melissa.mcfarlin@chopra.com::345ee029-51b2-4be8-be4d-80501cf911d3" providerId="AD" clId="Web-{89E3E8A7-840C-F6DC-281E-7D68D8858636}" dt="2020-10-21T15:41:51.331" v="12" actId="20577"/>
          <ac:spMkLst>
            <pc:docMk/>
            <pc:sldMk cId="3602822044" sldId="365"/>
            <ac:spMk id="451" creationId="{00000000-0000-0000-0000-000000000000}"/>
          </ac:spMkLst>
        </pc:spChg>
      </pc:sldChg>
      <pc:sldChg chg="modSp addCm">
        <pc:chgData name="Melissa McFarlin" userId="S::melissa.mcfarlin@chopra.com::345ee029-51b2-4be8-be4d-80501cf911d3" providerId="AD" clId="Web-{89E3E8A7-840C-F6DC-281E-7D68D8858636}" dt="2020-10-21T15:41:10.625" v="9"/>
        <pc:sldMkLst>
          <pc:docMk/>
          <pc:sldMk cId="2139769763" sldId="369"/>
        </pc:sldMkLst>
        <pc:spChg chg="mod">
          <ac:chgData name="Melissa McFarlin" userId="S::melissa.mcfarlin@chopra.com::345ee029-51b2-4be8-be4d-80501cf911d3" providerId="AD" clId="Web-{89E3E8A7-840C-F6DC-281E-7D68D8858636}" dt="2020-10-21T15:39:57.464" v="7" actId="20577"/>
          <ac:spMkLst>
            <pc:docMk/>
            <pc:sldMk cId="2139769763" sldId="369"/>
            <ac:spMk id="451" creationId="{00000000-0000-0000-0000-000000000000}"/>
          </ac:spMkLst>
        </pc:spChg>
        <pc:picChg chg="mod">
          <ac:chgData name="Melissa McFarlin" userId="S::melissa.mcfarlin@chopra.com::345ee029-51b2-4be8-be4d-80501cf911d3" providerId="AD" clId="Web-{89E3E8A7-840C-F6DC-281E-7D68D8858636}" dt="2020-10-21T15:41:02.359" v="8"/>
          <ac:picMkLst>
            <pc:docMk/>
            <pc:sldMk cId="2139769763" sldId="369"/>
            <ac:picMk id="11" creationId="{28050156-04E0-7E4C-A671-EE886844FD82}"/>
          </ac:picMkLst>
        </pc:picChg>
      </pc:sldChg>
      <pc:sldChg chg="modSp addCm">
        <pc:chgData name="Melissa McFarlin" userId="S::melissa.mcfarlin@chopra.com::345ee029-51b2-4be8-be4d-80501cf911d3" providerId="AD" clId="Web-{89E3E8A7-840C-F6DC-281E-7D68D8858636}" dt="2020-10-20T23:13:09.919" v="2"/>
        <pc:sldMkLst>
          <pc:docMk/>
          <pc:sldMk cId="4257579073" sldId="380"/>
        </pc:sldMkLst>
        <pc:picChg chg="mod">
          <ac:chgData name="Melissa McFarlin" userId="S::melissa.mcfarlin@chopra.com::345ee029-51b2-4be8-be4d-80501cf911d3" providerId="AD" clId="Web-{89E3E8A7-840C-F6DC-281E-7D68D8858636}" dt="2020-10-20T23:13:02.262" v="1"/>
          <ac:picMkLst>
            <pc:docMk/>
            <pc:sldMk cId="4257579073" sldId="380"/>
            <ac:picMk id="24" creationId="{53831107-195F-C343-9D47-F3F712724EA7}"/>
          </ac:picMkLst>
        </pc:picChg>
      </pc:sldChg>
    </pc:docChg>
  </pc:docChgLst>
  <pc:docChgLst>
    <pc:chgData name="Erica Lopez" userId="S::erica@chopra.com::77db10bc-f015-4f1c-be4b-51862ffd412c" providerId="AD" clId="Web-{8F742C94-9AD7-ED0A-C2F8-AD43838134D7}"/>
    <pc:docChg chg="">
      <pc:chgData name="Erica Lopez" userId="S::erica@chopra.com::77db10bc-f015-4f1c-be4b-51862ffd412c" providerId="AD" clId="Web-{8F742C94-9AD7-ED0A-C2F8-AD43838134D7}" dt="2020-10-28T18:39:23.142" v="0"/>
      <pc:docMkLst>
        <pc:docMk/>
      </pc:docMkLst>
      <pc:sldChg chg="addCm">
        <pc:chgData name="Erica Lopez" userId="S::erica@chopra.com::77db10bc-f015-4f1c-be4b-51862ffd412c" providerId="AD" clId="Web-{8F742C94-9AD7-ED0A-C2F8-AD43838134D7}" dt="2020-10-28T18:39:23.142" v="0"/>
        <pc:sldMkLst>
          <pc:docMk/>
          <pc:sldMk cId="638153095" sldId="371"/>
        </pc:sldMkLst>
      </pc:sldChg>
    </pc:docChg>
  </pc:docChgLst>
  <pc:docChgLst>
    <pc:chgData name="Gloria Thompson" userId="S::gloria@chopra.com::dce18de3-d652-4eb7-bb6d-4b39253cd399" providerId="AD" clId="Web-{89C8CA30-8C0C-DDE4-0E17-E3E05D6AE8EA}"/>
    <pc:docChg chg="">
      <pc:chgData name="Gloria Thompson" userId="S::gloria@chopra.com::dce18de3-d652-4eb7-bb6d-4b39253cd399" providerId="AD" clId="Web-{89C8CA30-8C0C-DDE4-0E17-E3E05D6AE8EA}" dt="2020-10-14T21:41:01.299" v="0"/>
      <pc:docMkLst>
        <pc:docMk/>
      </pc:docMkLst>
      <pc:sldChg chg="addCm">
        <pc:chgData name="Gloria Thompson" userId="S::gloria@chopra.com::dce18de3-d652-4eb7-bb6d-4b39253cd399" providerId="AD" clId="Web-{89C8CA30-8C0C-DDE4-0E17-E3E05D6AE8EA}" dt="2020-10-14T21:41:01.299" v="0"/>
        <pc:sldMkLst>
          <pc:docMk/>
          <pc:sldMk cId="2693315144" sldId="372"/>
        </pc:sldMkLst>
      </pc:sldChg>
    </pc:docChg>
  </pc:docChgLst>
  <pc:docChgLst>
    <pc:chgData name="Erica Lopez" userId="S::erica@chopra.com::77db10bc-f015-4f1c-be4b-51862ffd412c" providerId="AD" clId="Web-{7B0A1AAC-04B7-9974-4D9D-CFD27A9018BC}"/>
    <pc:docChg chg="modSld">
      <pc:chgData name="Erica Lopez" userId="S::erica@chopra.com::77db10bc-f015-4f1c-be4b-51862ffd412c" providerId="AD" clId="Web-{7B0A1AAC-04B7-9974-4D9D-CFD27A9018BC}" dt="2020-10-20T22:53:50.615" v="109"/>
      <pc:docMkLst>
        <pc:docMk/>
      </pc:docMkLst>
      <pc:sldChg chg="modSp">
        <pc:chgData name="Erica Lopez" userId="S::erica@chopra.com::77db10bc-f015-4f1c-be4b-51862ffd412c" providerId="AD" clId="Web-{7B0A1AAC-04B7-9974-4D9D-CFD27A9018BC}" dt="2020-10-20T22:38:03.409" v="35" actId="20577"/>
        <pc:sldMkLst>
          <pc:docMk/>
          <pc:sldMk cId="0" sldId="273"/>
        </pc:sldMkLst>
        <pc:spChg chg="mod">
          <ac:chgData name="Erica Lopez" userId="S::erica@chopra.com::77db10bc-f015-4f1c-be4b-51862ffd412c" providerId="AD" clId="Web-{7B0A1AAC-04B7-9974-4D9D-CFD27A9018BC}" dt="2020-10-20T22:36:03.403" v="7" actId="1076"/>
          <ac:spMkLst>
            <pc:docMk/>
            <pc:sldMk cId="0" sldId="273"/>
            <ac:spMk id="490" creationId="{00000000-0000-0000-0000-000000000000}"/>
          </ac:spMkLst>
        </pc:spChg>
        <pc:spChg chg="mod">
          <ac:chgData name="Erica Lopez" userId="S::erica@chopra.com::77db10bc-f015-4f1c-be4b-51862ffd412c" providerId="AD" clId="Web-{7B0A1AAC-04B7-9974-4D9D-CFD27A9018BC}" dt="2020-10-20T22:38:03.409" v="35" actId="20577"/>
          <ac:spMkLst>
            <pc:docMk/>
            <pc:sldMk cId="0" sldId="273"/>
            <ac:spMk id="491" creationId="{00000000-0000-0000-0000-000000000000}"/>
          </ac:spMkLst>
        </pc:spChg>
      </pc:sldChg>
      <pc:sldChg chg="addCm">
        <pc:chgData name="Erica Lopez" userId="S::erica@chopra.com::77db10bc-f015-4f1c-be4b-51862ffd412c" providerId="AD" clId="Web-{7B0A1AAC-04B7-9974-4D9D-CFD27A9018BC}" dt="2020-10-20T22:53:50.615" v="109"/>
        <pc:sldMkLst>
          <pc:docMk/>
          <pc:sldMk cId="0" sldId="278"/>
        </pc:sldMkLst>
      </pc:sldChg>
      <pc:sldChg chg="modSp">
        <pc:chgData name="Erica Lopez" userId="S::erica@chopra.com::77db10bc-f015-4f1c-be4b-51862ffd412c" providerId="AD" clId="Web-{7B0A1AAC-04B7-9974-4D9D-CFD27A9018BC}" dt="2020-10-20T22:36:19.997" v="16" actId="20577"/>
        <pc:sldMkLst>
          <pc:docMk/>
          <pc:sldMk cId="3572417215" sldId="351"/>
        </pc:sldMkLst>
        <pc:spChg chg="mod">
          <ac:chgData name="Erica Lopez" userId="S::erica@chopra.com::77db10bc-f015-4f1c-be4b-51862ffd412c" providerId="AD" clId="Web-{7B0A1AAC-04B7-9974-4D9D-CFD27A9018BC}" dt="2020-10-20T22:36:19.997" v="16" actId="20577"/>
          <ac:spMkLst>
            <pc:docMk/>
            <pc:sldMk cId="3572417215" sldId="351"/>
            <ac:spMk id="9" creationId="{839D72F3-381B-3F47-8083-26D739862A7E}"/>
          </ac:spMkLst>
        </pc:spChg>
      </pc:sldChg>
      <pc:sldChg chg="modSp addCm">
        <pc:chgData name="Erica Lopez" userId="S::erica@chopra.com::77db10bc-f015-4f1c-be4b-51862ffd412c" providerId="AD" clId="Web-{7B0A1AAC-04B7-9974-4D9D-CFD27A9018BC}" dt="2020-10-20T22:40:56.246" v="46" actId="20577"/>
        <pc:sldMkLst>
          <pc:docMk/>
          <pc:sldMk cId="3602822044" sldId="365"/>
        </pc:sldMkLst>
        <pc:spChg chg="mod">
          <ac:chgData name="Erica Lopez" userId="S::erica@chopra.com::77db10bc-f015-4f1c-be4b-51862ffd412c" providerId="AD" clId="Web-{7B0A1AAC-04B7-9974-4D9D-CFD27A9018BC}" dt="2020-10-20T22:40:56.246" v="46" actId="20577"/>
          <ac:spMkLst>
            <pc:docMk/>
            <pc:sldMk cId="3602822044" sldId="365"/>
            <ac:spMk id="451" creationId="{00000000-0000-0000-0000-000000000000}"/>
          </ac:spMkLst>
        </pc:spChg>
      </pc:sldChg>
      <pc:sldChg chg="addCm">
        <pc:chgData name="Erica Lopez" userId="S::erica@chopra.com::77db10bc-f015-4f1c-be4b-51862ffd412c" providerId="AD" clId="Web-{7B0A1AAC-04B7-9974-4D9D-CFD27A9018BC}" dt="2020-10-20T22:43:50.412" v="47"/>
        <pc:sldMkLst>
          <pc:docMk/>
          <pc:sldMk cId="3482360220" sldId="368"/>
        </pc:sldMkLst>
      </pc:sldChg>
      <pc:sldChg chg="addCm">
        <pc:chgData name="Erica Lopez" userId="S::erica@chopra.com::77db10bc-f015-4f1c-be4b-51862ffd412c" providerId="AD" clId="Web-{7B0A1AAC-04B7-9974-4D9D-CFD27A9018BC}" dt="2020-10-20T22:44:37.524" v="48"/>
        <pc:sldMkLst>
          <pc:docMk/>
          <pc:sldMk cId="2139769763" sldId="369"/>
        </pc:sldMkLst>
      </pc:sldChg>
      <pc:sldChg chg="addCm">
        <pc:chgData name="Erica Lopez" userId="S::erica@chopra.com::77db10bc-f015-4f1c-be4b-51862ffd412c" providerId="AD" clId="Web-{7B0A1AAC-04B7-9974-4D9D-CFD27A9018BC}" dt="2020-10-20T22:47:38.799" v="50"/>
        <pc:sldMkLst>
          <pc:docMk/>
          <pc:sldMk cId="638153095" sldId="371"/>
        </pc:sldMkLst>
      </pc:sldChg>
      <pc:sldChg chg="addCm">
        <pc:chgData name="Erica Lopez" userId="S::erica@chopra.com::77db10bc-f015-4f1c-be4b-51862ffd412c" providerId="AD" clId="Web-{7B0A1AAC-04B7-9974-4D9D-CFD27A9018BC}" dt="2020-10-20T22:48:55.365" v="51"/>
        <pc:sldMkLst>
          <pc:docMk/>
          <pc:sldMk cId="2693315144" sldId="372"/>
        </pc:sldMkLst>
      </pc:sldChg>
      <pc:sldChg chg="modSp">
        <pc:chgData name="Erica Lopez" userId="S::erica@chopra.com::77db10bc-f015-4f1c-be4b-51862ffd412c" providerId="AD" clId="Web-{7B0A1AAC-04B7-9974-4D9D-CFD27A9018BC}" dt="2020-10-20T22:53:18.098" v="108" actId="1076"/>
        <pc:sldMkLst>
          <pc:docMk/>
          <pc:sldMk cId="2084564995" sldId="373"/>
        </pc:sldMkLst>
        <pc:spChg chg="mod">
          <ac:chgData name="Erica Lopez" userId="S::erica@chopra.com::77db10bc-f015-4f1c-be4b-51862ffd412c" providerId="AD" clId="Web-{7B0A1AAC-04B7-9974-4D9D-CFD27A9018BC}" dt="2020-10-20T22:52:04.235" v="88" actId="20577"/>
          <ac:spMkLst>
            <pc:docMk/>
            <pc:sldMk cId="2084564995" sldId="373"/>
            <ac:spMk id="7" creationId="{3D1E7085-44D0-EF4A-AB9F-A92318BBC934}"/>
          </ac:spMkLst>
        </pc:spChg>
        <pc:spChg chg="mod">
          <ac:chgData name="Erica Lopez" userId="S::erica@chopra.com::77db10bc-f015-4f1c-be4b-51862ffd412c" providerId="AD" clId="Web-{7B0A1AAC-04B7-9974-4D9D-CFD27A9018BC}" dt="2020-10-20T22:53:18.098" v="108" actId="1076"/>
          <ac:spMkLst>
            <pc:docMk/>
            <pc:sldMk cId="2084564995" sldId="373"/>
            <ac:spMk id="8" creationId="{DEB3D4D0-99C0-6944-8429-2F98B8B06DB5}"/>
          </ac:spMkLst>
        </pc:spChg>
        <pc:spChg chg="mod">
          <ac:chgData name="Erica Lopez" userId="S::erica@chopra.com::77db10bc-f015-4f1c-be4b-51862ffd412c" providerId="AD" clId="Web-{7B0A1AAC-04B7-9974-4D9D-CFD27A9018BC}" dt="2020-10-20T22:51:20.467" v="70" actId="20577"/>
          <ac:spMkLst>
            <pc:docMk/>
            <pc:sldMk cId="2084564995" sldId="373"/>
            <ac:spMk id="446" creationId="{00000000-0000-0000-0000-000000000000}"/>
          </ac:spMkLst>
        </pc:spChg>
      </pc:sldChg>
      <pc:sldChg chg="modSp">
        <pc:chgData name="Erica Lopez" userId="S::erica@chopra.com::77db10bc-f015-4f1c-be4b-51862ffd412c" providerId="AD" clId="Web-{7B0A1AAC-04B7-9974-4D9D-CFD27A9018BC}" dt="2020-10-20T22:38:30.160" v="38" actId="20577"/>
        <pc:sldMkLst>
          <pc:docMk/>
          <pc:sldMk cId="657891586" sldId="374"/>
        </pc:sldMkLst>
        <pc:spChg chg="mod">
          <ac:chgData name="Erica Lopez" userId="S::erica@chopra.com::77db10bc-f015-4f1c-be4b-51862ffd412c" providerId="AD" clId="Web-{7B0A1AAC-04B7-9974-4D9D-CFD27A9018BC}" dt="2020-10-20T22:38:30.160" v="38" actId="20577"/>
          <ac:spMkLst>
            <pc:docMk/>
            <pc:sldMk cId="657891586" sldId="374"/>
            <ac:spMk id="14" creationId="{70B9BCFD-B54A-0C4A-AEA2-AF5377BF5784}"/>
          </ac:spMkLst>
        </pc:spChg>
      </pc:sldChg>
      <pc:sldChg chg="addCm">
        <pc:chgData name="Erica Lopez" userId="S::erica@chopra.com::77db10bc-f015-4f1c-be4b-51862ffd412c" providerId="AD" clId="Web-{7B0A1AAC-04B7-9974-4D9D-CFD27A9018BC}" dt="2020-10-20T22:46:21.639" v="49"/>
        <pc:sldMkLst>
          <pc:docMk/>
          <pc:sldMk cId="4257579073" sldId="380"/>
        </pc:sldMkLst>
      </pc:sldChg>
    </pc:docChg>
  </pc:docChgLst>
  <pc:docChgLst>
    <pc:chgData name="Gloria Thompson" userId="dce18de3-d652-4eb7-bb6d-4b39253cd399" providerId="ADAL" clId="{623FDA17-863C-F34D-9C79-36B31E4BAC2A}"/>
    <pc:docChg chg="modSld">
      <pc:chgData name="Gloria Thompson" userId="dce18de3-d652-4eb7-bb6d-4b39253cd399" providerId="ADAL" clId="{623FDA17-863C-F34D-9C79-36B31E4BAC2A}" dt="2020-11-25T17:57:16.913" v="6" actId="20577"/>
      <pc:docMkLst>
        <pc:docMk/>
      </pc:docMkLst>
      <pc:sldChg chg="modSp mod">
        <pc:chgData name="Gloria Thompson" userId="dce18de3-d652-4eb7-bb6d-4b39253cd399" providerId="ADAL" clId="{623FDA17-863C-F34D-9C79-36B31E4BAC2A}" dt="2020-11-25T17:57:16.913" v="6" actId="20577"/>
        <pc:sldMkLst>
          <pc:docMk/>
          <pc:sldMk cId="4047162891" sldId="362"/>
        </pc:sldMkLst>
        <pc:spChg chg="mod">
          <ac:chgData name="Gloria Thompson" userId="dce18de3-d652-4eb7-bb6d-4b39253cd399" providerId="ADAL" clId="{623FDA17-863C-F34D-9C79-36B31E4BAC2A}" dt="2020-11-25T17:57:16.913" v="6" actId="20577"/>
          <ac:spMkLst>
            <pc:docMk/>
            <pc:sldMk cId="4047162891" sldId="362"/>
            <ac:spMk id="40" creationId="{450CCCE5-79B5-174E-89E8-63F398932E6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0889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2873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604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6492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121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6970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1371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5128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0139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9058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2654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9332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0758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2626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4124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49322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1">
  <p:cSld name="Cover Slide 1">
    <p:spTree>
      <p:nvGrpSpPr>
        <p:cNvPr id="1" name="Shape 10"/>
        <p:cNvGrpSpPr/>
        <p:nvPr/>
      </p:nvGrpSpPr>
      <p:grpSpPr>
        <a:xfrm>
          <a:off x="0" y="0"/>
          <a:ext cx="0" cy="0"/>
          <a:chOff x="0" y="0"/>
          <a:chExt cx="0" cy="0"/>
        </a:xfrm>
      </p:grpSpPr>
      <p:sp>
        <p:nvSpPr>
          <p:cNvPr id="11" name="Google Shape;11;p24"/>
          <p:cNvSpPr>
            <a:spLocks noGrp="1"/>
          </p:cNvSpPr>
          <p:nvPr>
            <p:ph type="pic" idx="2"/>
          </p:nvPr>
        </p:nvSpPr>
        <p:spPr>
          <a:xfrm>
            <a:off x="253999" y="246075"/>
            <a:ext cx="11684002" cy="5853259"/>
          </a:xfrm>
          <a:prstGeom prst="rect">
            <a:avLst/>
          </a:prstGeom>
          <a:solidFill>
            <a:schemeClr val="lt2"/>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Montserrat"/>
                <a:ea typeface="Montserrat"/>
                <a:cs typeface="Montserrat"/>
                <a:sym typeface="Montserra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24"/>
          <p:cNvPicPr preferRelativeResize="0"/>
          <p:nvPr/>
        </p:nvPicPr>
        <p:blipFill rotWithShape="1">
          <a:blip r:embed="rId2">
            <a:alphaModFix/>
          </a:blip>
          <a:srcRect/>
          <a:stretch/>
        </p:blipFill>
        <p:spPr>
          <a:xfrm>
            <a:off x="253999" y="6352380"/>
            <a:ext cx="1201587" cy="259544"/>
          </a:xfrm>
          <a:prstGeom prst="rect">
            <a:avLst/>
          </a:prstGeom>
          <a:noFill/>
          <a:ln>
            <a:noFill/>
          </a:ln>
        </p:spPr>
      </p:pic>
      <p:pic>
        <p:nvPicPr>
          <p:cNvPr id="13" name="Google Shape;13;p24"/>
          <p:cNvPicPr preferRelativeResize="0"/>
          <p:nvPr/>
        </p:nvPicPr>
        <p:blipFill rotWithShape="1">
          <a:blip r:embed="rId3">
            <a:alphaModFix/>
          </a:blip>
          <a:srcRect/>
          <a:stretch/>
        </p:blipFill>
        <p:spPr>
          <a:xfrm>
            <a:off x="10383028" y="6352381"/>
            <a:ext cx="1554973" cy="259162"/>
          </a:xfrm>
          <a:prstGeom prst="rect">
            <a:avLst/>
          </a:prstGeom>
          <a:noFill/>
          <a:ln>
            <a:noFill/>
          </a:ln>
        </p:spPr>
      </p:pic>
      <p:sp>
        <p:nvSpPr>
          <p:cNvPr id="14" name="Google Shape;14;p24"/>
          <p:cNvSpPr txBox="1">
            <a:spLocks noGrp="1"/>
          </p:cNvSpPr>
          <p:nvPr>
            <p:ph type="body" idx="1"/>
          </p:nvPr>
        </p:nvSpPr>
        <p:spPr>
          <a:xfrm>
            <a:off x="1078555" y="1597152"/>
            <a:ext cx="3944549" cy="1831848"/>
          </a:xfrm>
          <a:prstGeom prst="rect">
            <a:avLst/>
          </a:prstGeom>
          <a:noFill/>
          <a:ln>
            <a:noFill/>
          </a:ln>
        </p:spPr>
        <p:txBody>
          <a:bodyPr spcFirstLastPara="1" wrap="square" lIns="0" tIns="0" rIns="0" bIns="0" anchor="b" anchorCtr="0">
            <a:noAutofit/>
          </a:bodyPr>
          <a:lstStyle>
            <a:lvl1pPr marL="457200" marR="0" lvl="0" indent="-228600" algn="l" rtl="0">
              <a:lnSpc>
                <a:spcPct val="117857"/>
              </a:lnSpc>
              <a:spcBef>
                <a:spcPts val="1000"/>
              </a:spcBef>
              <a:spcAft>
                <a:spcPts val="0"/>
              </a:spcAft>
              <a:buClr>
                <a:schemeClr val="lt1"/>
              </a:buClr>
              <a:buSzPts val="2800"/>
              <a:buFont typeface="Arial"/>
              <a:buNone/>
              <a:defRPr sz="2800" b="1"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4"/>
          <p:cNvSpPr txBox="1">
            <a:spLocks noGrp="1"/>
          </p:cNvSpPr>
          <p:nvPr>
            <p:ph type="body" idx="3"/>
          </p:nvPr>
        </p:nvSpPr>
        <p:spPr>
          <a:xfrm>
            <a:off x="1078555" y="3682045"/>
            <a:ext cx="2739243" cy="1098031"/>
          </a:xfrm>
          <a:prstGeom prst="rect">
            <a:avLst/>
          </a:prstGeom>
          <a:noFill/>
          <a:ln>
            <a:noFill/>
          </a:ln>
        </p:spPr>
        <p:txBody>
          <a:bodyPr spcFirstLastPara="1" wrap="square" lIns="0" tIns="0" rIns="0" bIns="0" anchor="t" anchorCtr="0">
            <a:noAutofit/>
          </a:bodyPr>
          <a:lstStyle>
            <a:lvl1pPr marL="457200" marR="0" lvl="0" indent="-228600" algn="l" rtl="0">
              <a:lnSpc>
                <a:spcPct val="138461"/>
              </a:lnSpc>
              <a:spcBef>
                <a:spcPts val="1000"/>
              </a:spcBef>
              <a:spcAft>
                <a:spcPts val="0"/>
              </a:spcAft>
              <a:buClr>
                <a:schemeClr val="lt1"/>
              </a:buClr>
              <a:buSzPts val="1300"/>
              <a:buFont typeface="Arial"/>
              <a:buNone/>
              <a:defRPr sz="1300" b="0"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4"/>
          <p:cNvSpPr txBox="1">
            <a:spLocks noGrp="1"/>
          </p:cNvSpPr>
          <p:nvPr>
            <p:ph type="body" idx="4"/>
          </p:nvPr>
        </p:nvSpPr>
        <p:spPr>
          <a:xfrm>
            <a:off x="5023104" y="6419851"/>
            <a:ext cx="2159000" cy="16324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800"/>
              <a:buFont typeface="Arial"/>
              <a:buNone/>
              <a:defRPr sz="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9"/>
        <p:cNvGrpSpPr/>
        <p:nvPr/>
      </p:nvGrpSpPr>
      <p:grpSpPr>
        <a:xfrm>
          <a:off x="0" y="0"/>
          <a:ext cx="0" cy="0"/>
          <a:chOff x="0" y="0"/>
          <a:chExt cx="0" cy="0"/>
        </a:xfrm>
      </p:grpSpPr>
      <p:pic>
        <p:nvPicPr>
          <p:cNvPr id="100" name="Google Shape;100;p37"/>
          <p:cNvPicPr preferRelativeResize="0"/>
          <p:nvPr/>
        </p:nvPicPr>
        <p:blipFill rotWithShape="1">
          <a:blip r:embed="rId2">
            <a:alphaModFix/>
          </a:blip>
          <a:srcRect/>
          <a:stretch/>
        </p:blipFill>
        <p:spPr>
          <a:xfrm>
            <a:off x="609600" y="6276187"/>
            <a:ext cx="929689" cy="200813"/>
          </a:xfrm>
          <a:prstGeom prst="rect">
            <a:avLst/>
          </a:prstGeom>
          <a:noFill/>
          <a:ln>
            <a:noFill/>
          </a:ln>
        </p:spPr>
      </p:pic>
      <p:sp>
        <p:nvSpPr>
          <p:cNvPr id="101" name="Google Shape;101;p37"/>
          <p:cNvSpPr txBox="1"/>
          <p:nvPr/>
        </p:nvSpPr>
        <p:spPr>
          <a:xfrm>
            <a:off x="11515073" y="6376593"/>
            <a:ext cx="67327" cy="12311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800" b="0" i="0" u="none" strike="noStrike" cap="none">
                <a:solidFill>
                  <a:schemeClr val="dk1"/>
                </a:solidFill>
                <a:latin typeface="Montserrat"/>
                <a:ea typeface="Montserrat"/>
                <a:cs typeface="Montserrat"/>
                <a:sym typeface="Montserrat"/>
              </a:rPr>
              <a:t>‹#›</a:t>
            </a:fld>
            <a:endParaRPr sz="800" b="0" i="0" u="none" strike="noStrike" cap="none">
              <a:solidFill>
                <a:schemeClr val="dk1"/>
              </a:solidFill>
              <a:latin typeface="Montserrat"/>
              <a:ea typeface="Montserrat"/>
              <a:cs typeface="Montserrat"/>
              <a:sym typeface="Montserrat"/>
            </a:endParaRPr>
          </a:p>
        </p:txBody>
      </p:sp>
      <p:pic>
        <p:nvPicPr>
          <p:cNvPr id="102" name="Google Shape;102;p37"/>
          <p:cNvPicPr preferRelativeResize="0"/>
          <p:nvPr/>
        </p:nvPicPr>
        <p:blipFill rotWithShape="1">
          <a:blip r:embed="rId3">
            <a:alphaModFix/>
          </a:blip>
          <a:srcRect/>
          <a:stretch/>
        </p:blipFill>
        <p:spPr>
          <a:xfrm>
            <a:off x="5658096" y="571005"/>
            <a:ext cx="5924304" cy="5924304"/>
          </a:xfrm>
          <a:prstGeom prst="rect">
            <a:avLst/>
          </a:prstGeom>
          <a:noFill/>
          <a:ln>
            <a:noFill/>
          </a:ln>
        </p:spPr>
      </p:pic>
      <p:sp>
        <p:nvSpPr>
          <p:cNvPr id="103" name="Google Shape;103;p37"/>
          <p:cNvSpPr txBox="1"/>
          <p:nvPr/>
        </p:nvSpPr>
        <p:spPr>
          <a:xfrm>
            <a:off x="609600" y="571500"/>
            <a:ext cx="1154162" cy="12311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b="1" i="0" u="none" strike="noStrike" cap="none">
                <a:solidFill>
                  <a:schemeClr val="dk1"/>
                </a:solidFill>
                <a:latin typeface="Montserrat"/>
                <a:ea typeface="Montserrat"/>
                <a:cs typeface="Montserrat"/>
                <a:sym typeface="Montserrat"/>
              </a:rPr>
              <a:t>TABLE OF CONTENTS</a:t>
            </a:r>
            <a:endParaRPr/>
          </a:p>
        </p:txBody>
      </p:sp>
      <p:sp>
        <p:nvSpPr>
          <p:cNvPr id="104" name="Google Shape;104;p37"/>
          <p:cNvSpPr txBox="1">
            <a:spLocks noGrp="1"/>
          </p:cNvSpPr>
          <p:nvPr>
            <p:ph type="body" idx="1"/>
          </p:nvPr>
        </p:nvSpPr>
        <p:spPr>
          <a:xfrm>
            <a:off x="609600" y="1449046"/>
            <a:ext cx="4803648" cy="3959907"/>
          </a:xfrm>
          <a:prstGeom prst="rect">
            <a:avLst/>
          </a:prstGeom>
          <a:noFill/>
          <a:ln>
            <a:noFill/>
          </a:ln>
        </p:spPr>
        <p:txBody>
          <a:bodyPr spcFirstLastPara="1" wrap="square" lIns="0" tIns="0" rIns="0" bIns="0" anchor="ctr" anchorCtr="0">
            <a:noAutofit/>
          </a:bodyPr>
          <a:lstStyle>
            <a:lvl1pPr marL="457200" marR="0" lvl="0" indent="-419100" algn="l" rtl="0">
              <a:lnSpc>
                <a:spcPct val="116666"/>
              </a:lnSpc>
              <a:spcBef>
                <a:spcPts val="0"/>
              </a:spcBef>
              <a:spcAft>
                <a:spcPts val="0"/>
              </a:spcAft>
              <a:buClr>
                <a:schemeClr val="dk1"/>
              </a:buClr>
              <a:buSzPts val="3000"/>
              <a:buFont typeface="Calibri"/>
              <a:buAutoNum type="arabicPeriod"/>
              <a:defRPr sz="3000" b="1"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1200"/>
              </a:spcBef>
              <a:spcAft>
                <a:spcPts val="0"/>
              </a:spcAft>
              <a:buClr>
                <a:schemeClr val="dk1"/>
              </a:buClr>
              <a:buSzPts val="2400"/>
              <a:buFont typeface="Arial"/>
              <a:buChar char="•"/>
              <a:defRPr sz="2400" b="1"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1"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1"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1"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Bullet Points Slide">
  <p:cSld name="3_Bullet Points Slide">
    <p:bg>
      <p:bgPr>
        <a:solidFill>
          <a:schemeClr val="accent5"/>
        </a:solidFill>
        <a:effectLst/>
      </p:bgPr>
    </p:bg>
    <p:spTree>
      <p:nvGrpSpPr>
        <p:cNvPr id="1" name="Shape 113"/>
        <p:cNvGrpSpPr/>
        <p:nvPr/>
      </p:nvGrpSpPr>
      <p:grpSpPr>
        <a:xfrm>
          <a:off x="0" y="0"/>
          <a:ext cx="0" cy="0"/>
          <a:chOff x="0" y="0"/>
          <a:chExt cx="0" cy="0"/>
        </a:xfrm>
      </p:grpSpPr>
      <p:pic>
        <p:nvPicPr>
          <p:cNvPr id="114" name="Google Shape;114;p39"/>
          <p:cNvPicPr preferRelativeResize="0"/>
          <p:nvPr/>
        </p:nvPicPr>
        <p:blipFill rotWithShape="1">
          <a:blip r:embed="rId2">
            <a:alphaModFix/>
          </a:blip>
          <a:srcRect/>
          <a:stretch/>
        </p:blipFill>
        <p:spPr>
          <a:xfrm>
            <a:off x="609600" y="6276187"/>
            <a:ext cx="929689" cy="200813"/>
          </a:xfrm>
          <a:prstGeom prst="rect">
            <a:avLst/>
          </a:prstGeom>
          <a:noFill/>
          <a:ln>
            <a:noFill/>
          </a:ln>
        </p:spPr>
      </p:pic>
      <p:sp>
        <p:nvSpPr>
          <p:cNvPr id="115" name="Google Shape;115;p39"/>
          <p:cNvSpPr txBox="1"/>
          <p:nvPr/>
        </p:nvSpPr>
        <p:spPr>
          <a:xfrm>
            <a:off x="11515073" y="6376593"/>
            <a:ext cx="67327" cy="12311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800">
                <a:solidFill>
                  <a:schemeClr val="dk1"/>
                </a:solidFill>
                <a:latin typeface="Montserrat"/>
                <a:ea typeface="Montserrat"/>
                <a:cs typeface="Montserrat"/>
                <a:sym typeface="Montserrat"/>
              </a:rPr>
              <a:t>‹#›</a:t>
            </a:fld>
            <a:endParaRPr sz="800">
              <a:solidFill>
                <a:schemeClr val="dk1"/>
              </a:solidFill>
              <a:latin typeface="Montserrat"/>
              <a:ea typeface="Montserrat"/>
              <a:cs typeface="Montserrat"/>
              <a:sym typeface="Montserrat"/>
            </a:endParaRPr>
          </a:p>
        </p:txBody>
      </p:sp>
      <p:sp>
        <p:nvSpPr>
          <p:cNvPr id="116" name="Google Shape;116;p39"/>
          <p:cNvSpPr txBox="1">
            <a:spLocks noGrp="1"/>
          </p:cNvSpPr>
          <p:nvPr>
            <p:ph type="body" idx="1"/>
          </p:nvPr>
        </p:nvSpPr>
        <p:spPr>
          <a:xfrm>
            <a:off x="620714" y="1003733"/>
            <a:ext cx="10059010" cy="724750"/>
          </a:xfrm>
          <a:prstGeom prst="rect">
            <a:avLst/>
          </a:prstGeom>
          <a:noFill/>
          <a:ln>
            <a:noFill/>
          </a:ln>
        </p:spPr>
        <p:txBody>
          <a:bodyPr spcFirstLastPara="1" wrap="square" lIns="0" tIns="0" rIns="0" bIns="0" anchor="t" anchorCtr="0">
            <a:noAutofit/>
          </a:bodyPr>
          <a:lstStyle>
            <a:lvl1pPr marL="457200" marR="0" lvl="0" indent="-228600" algn="l" rtl="0">
              <a:lnSpc>
                <a:spcPct val="120000"/>
              </a:lnSpc>
              <a:spcBef>
                <a:spcPts val="1000"/>
              </a:spcBef>
              <a:spcAft>
                <a:spcPts val="0"/>
              </a:spcAft>
              <a:buClr>
                <a:schemeClr val="dk1"/>
              </a:buClr>
              <a:buSzPts val="2500"/>
              <a:buFont typeface="Arial"/>
              <a:buNone/>
              <a:defRPr sz="2500" b="1" i="0" u="none" strike="noStrike" cap="none">
                <a:solidFill>
                  <a:schemeClr val="dk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39"/>
          <p:cNvSpPr txBox="1">
            <a:spLocks noGrp="1"/>
          </p:cNvSpPr>
          <p:nvPr>
            <p:ph type="body" idx="2"/>
          </p:nvPr>
        </p:nvSpPr>
        <p:spPr>
          <a:xfrm>
            <a:off x="620713" y="2529390"/>
            <a:ext cx="4390663" cy="2723238"/>
          </a:xfrm>
          <a:prstGeom prst="rect">
            <a:avLst/>
          </a:prstGeom>
          <a:noFill/>
          <a:ln>
            <a:noFill/>
          </a:ln>
        </p:spPr>
        <p:txBody>
          <a:bodyPr spcFirstLastPara="1" wrap="square" lIns="0" tIns="0" rIns="0" bIns="0" anchor="t" anchorCtr="0">
            <a:noAutofit/>
          </a:bodyPr>
          <a:lstStyle>
            <a:lvl1pPr marL="457200" marR="0" lvl="0" indent="-323850" algn="l" rtl="0">
              <a:lnSpc>
                <a:spcPct val="120000"/>
              </a:lnSpc>
              <a:spcBef>
                <a:spcPts val="0"/>
              </a:spcBef>
              <a:spcAft>
                <a:spcPts val="0"/>
              </a:spcAft>
              <a:buClr>
                <a:schemeClr val="accent1"/>
              </a:buClr>
              <a:buSzPts val="1500"/>
              <a:buFont typeface="Arial"/>
              <a:buChar char="•"/>
              <a:defRPr sz="1500" b="0" i="0" u="none" strike="noStrike" cap="none">
                <a:solidFill>
                  <a:schemeClr val="dk1"/>
                </a:solidFill>
                <a:latin typeface="Lato"/>
                <a:ea typeface="Lato"/>
                <a:cs typeface="Lato"/>
                <a:sym typeface="Lato"/>
              </a:defRPr>
            </a:lvl1pPr>
            <a:lvl2pPr marL="914400" marR="0" lvl="1" indent="-323850" algn="l" rtl="0">
              <a:lnSpc>
                <a:spcPct val="120000"/>
              </a:lnSpc>
              <a:spcBef>
                <a:spcPts val="1000"/>
              </a:spcBef>
              <a:spcAft>
                <a:spcPts val="0"/>
              </a:spcAft>
              <a:buClr>
                <a:schemeClr val="accent1"/>
              </a:buClr>
              <a:buSzPts val="1500"/>
              <a:buFont typeface="Arial"/>
              <a:buChar char="•"/>
              <a:defRPr sz="1500" b="0" i="0" u="none" strike="noStrike" cap="none">
                <a:solidFill>
                  <a:schemeClr val="dk1"/>
                </a:solidFill>
                <a:latin typeface="Lato"/>
                <a:ea typeface="Lato"/>
                <a:cs typeface="Lato"/>
                <a:sym typeface="Lato"/>
              </a:defRPr>
            </a:lvl2pPr>
            <a:lvl3pPr marL="1371600" marR="0" lvl="2" indent="-323850" algn="l" rtl="0">
              <a:lnSpc>
                <a:spcPct val="120000"/>
              </a:lnSpc>
              <a:spcBef>
                <a:spcPts val="1000"/>
              </a:spcBef>
              <a:spcAft>
                <a:spcPts val="0"/>
              </a:spcAft>
              <a:buClr>
                <a:schemeClr val="accent1"/>
              </a:buClr>
              <a:buSzPts val="1500"/>
              <a:buFont typeface="Arial"/>
              <a:buChar char="•"/>
              <a:defRPr sz="1500" b="0" i="0" u="none" strike="noStrike" cap="none">
                <a:solidFill>
                  <a:schemeClr val="dk1"/>
                </a:solidFill>
                <a:latin typeface="Lato"/>
                <a:ea typeface="Lato"/>
                <a:cs typeface="Lato"/>
                <a:sym typeface="Lato"/>
              </a:defRPr>
            </a:lvl3pPr>
            <a:lvl4pPr marL="1828800" marR="0" lvl="3" indent="-323850" algn="l" rtl="0">
              <a:lnSpc>
                <a:spcPct val="120000"/>
              </a:lnSpc>
              <a:spcBef>
                <a:spcPts val="1000"/>
              </a:spcBef>
              <a:spcAft>
                <a:spcPts val="0"/>
              </a:spcAft>
              <a:buClr>
                <a:schemeClr val="accent1"/>
              </a:buClr>
              <a:buSzPts val="1500"/>
              <a:buFont typeface="Arial"/>
              <a:buChar char="•"/>
              <a:defRPr sz="1500" b="0" i="0" u="none" strike="noStrike" cap="none">
                <a:solidFill>
                  <a:schemeClr val="dk1"/>
                </a:solidFill>
                <a:latin typeface="Lato"/>
                <a:ea typeface="Lato"/>
                <a:cs typeface="Lato"/>
                <a:sym typeface="Lato"/>
              </a:defRPr>
            </a:lvl4pPr>
            <a:lvl5pPr marL="2286000" marR="0" lvl="4" indent="-323850" algn="l" rtl="0">
              <a:lnSpc>
                <a:spcPct val="120000"/>
              </a:lnSpc>
              <a:spcBef>
                <a:spcPts val="1000"/>
              </a:spcBef>
              <a:spcAft>
                <a:spcPts val="0"/>
              </a:spcAft>
              <a:buClr>
                <a:schemeClr val="accent1"/>
              </a:buClr>
              <a:buSzPts val="1500"/>
              <a:buFont typeface="Arial"/>
              <a:buChar char="•"/>
              <a:defRPr sz="1500" b="0" i="0" u="none" strike="noStrike" cap="none">
                <a:solidFill>
                  <a:schemeClr val="dk1"/>
                </a:solidFill>
                <a:latin typeface="Lato"/>
                <a:ea typeface="Lato"/>
                <a:cs typeface="Lato"/>
                <a:sym typeface="Lato"/>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39"/>
          <p:cNvSpPr txBox="1">
            <a:spLocks noGrp="1"/>
          </p:cNvSpPr>
          <p:nvPr>
            <p:ph type="body" idx="3"/>
          </p:nvPr>
        </p:nvSpPr>
        <p:spPr>
          <a:xfrm>
            <a:off x="609597" y="581813"/>
            <a:ext cx="3059577" cy="123111"/>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1000"/>
              </a:spcBef>
              <a:spcAft>
                <a:spcPts val="0"/>
              </a:spcAft>
              <a:buClr>
                <a:schemeClr val="dk1"/>
              </a:buClr>
              <a:buSzPts val="800"/>
              <a:buFont typeface="Arial"/>
              <a:buNone/>
              <a:defRPr sz="800" b="1" i="0" u="none" strike="noStrike" cap="none">
                <a:solidFill>
                  <a:schemeClr val="dk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 name="Google Shape;119;p39"/>
          <p:cNvSpPr txBox="1">
            <a:spLocks noGrp="1"/>
          </p:cNvSpPr>
          <p:nvPr>
            <p:ph type="body" idx="4"/>
          </p:nvPr>
        </p:nvSpPr>
        <p:spPr>
          <a:xfrm>
            <a:off x="5474067" y="2529390"/>
            <a:ext cx="4390663" cy="2723238"/>
          </a:xfrm>
          <a:prstGeom prst="rect">
            <a:avLst/>
          </a:prstGeom>
          <a:noFill/>
          <a:ln>
            <a:noFill/>
          </a:ln>
        </p:spPr>
        <p:txBody>
          <a:bodyPr spcFirstLastPara="1" wrap="square" lIns="0" tIns="0" rIns="0" bIns="0" anchor="t" anchorCtr="0">
            <a:noAutofit/>
          </a:bodyPr>
          <a:lstStyle>
            <a:lvl1pPr marL="457200" marR="0" lvl="0" indent="-323850" algn="l" rtl="0">
              <a:lnSpc>
                <a:spcPct val="120000"/>
              </a:lnSpc>
              <a:spcBef>
                <a:spcPts val="0"/>
              </a:spcBef>
              <a:spcAft>
                <a:spcPts val="0"/>
              </a:spcAft>
              <a:buClr>
                <a:schemeClr val="accent1"/>
              </a:buClr>
              <a:buSzPts val="1500"/>
              <a:buFont typeface="Arial"/>
              <a:buChar char="•"/>
              <a:defRPr sz="1500" b="0" i="0" u="none" strike="noStrike" cap="none">
                <a:solidFill>
                  <a:schemeClr val="dk1"/>
                </a:solidFill>
                <a:latin typeface="Lato"/>
                <a:ea typeface="Lato"/>
                <a:cs typeface="Lato"/>
                <a:sym typeface="Lato"/>
              </a:defRPr>
            </a:lvl1pPr>
            <a:lvl2pPr marL="914400" marR="0" lvl="1" indent="-323850" algn="l" rtl="0">
              <a:lnSpc>
                <a:spcPct val="120000"/>
              </a:lnSpc>
              <a:spcBef>
                <a:spcPts val="1000"/>
              </a:spcBef>
              <a:spcAft>
                <a:spcPts val="0"/>
              </a:spcAft>
              <a:buClr>
                <a:schemeClr val="accent1"/>
              </a:buClr>
              <a:buSzPts val="1500"/>
              <a:buFont typeface="Arial"/>
              <a:buChar char="•"/>
              <a:defRPr sz="1500" b="0" i="0" u="none" strike="noStrike" cap="none">
                <a:solidFill>
                  <a:schemeClr val="dk1"/>
                </a:solidFill>
                <a:latin typeface="Lato"/>
                <a:ea typeface="Lato"/>
                <a:cs typeface="Lato"/>
                <a:sym typeface="Lato"/>
              </a:defRPr>
            </a:lvl2pPr>
            <a:lvl3pPr marL="1371600" marR="0" lvl="2" indent="-323850" algn="l" rtl="0">
              <a:lnSpc>
                <a:spcPct val="120000"/>
              </a:lnSpc>
              <a:spcBef>
                <a:spcPts val="1000"/>
              </a:spcBef>
              <a:spcAft>
                <a:spcPts val="0"/>
              </a:spcAft>
              <a:buClr>
                <a:schemeClr val="accent1"/>
              </a:buClr>
              <a:buSzPts val="1500"/>
              <a:buFont typeface="Arial"/>
              <a:buChar char="•"/>
              <a:defRPr sz="1500" b="0" i="0" u="none" strike="noStrike" cap="none">
                <a:solidFill>
                  <a:schemeClr val="dk1"/>
                </a:solidFill>
                <a:latin typeface="Lato"/>
                <a:ea typeface="Lato"/>
                <a:cs typeface="Lato"/>
                <a:sym typeface="Lato"/>
              </a:defRPr>
            </a:lvl3pPr>
            <a:lvl4pPr marL="1828800" marR="0" lvl="3" indent="-323850" algn="l" rtl="0">
              <a:lnSpc>
                <a:spcPct val="120000"/>
              </a:lnSpc>
              <a:spcBef>
                <a:spcPts val="1000"/>
              </a:spcBef>
              <a:spcAft>
                <a:spcPts val="0"/>
              </a:spcAft>
              <a:buClr>
                <a:schemeClr val="accent1"/>
              </a:buClr>
              <a:buSzPts val="1500"/>
              <a:buFont typeface="Arial"/>
              <a:buChar char="•"/>
              <a:defRPr sz="1500" b="0" i="0" u="none" strike="noStrike" cap="none">
                <a:solidFill>
                  <a:schemeClr val="dk1"/>
                </a:solidFill>
                <a:latin typeface="Lato"/>
                <a:ea typeface="Lato"/>
                <a:cs typeface="Lato"/>
                <a:sym typeface="Lato"/>
              </a:defRPr>
            </a:lvl4pPr>
            <a:lvl5pPr marL="2286000" marR="0" lvl="4" indent="-323850" algn="l" rtl="0">
              <a:lnSpc>
                <a:spcPct val="120000"/>
              </a:lnSpc>
              <a:spcBef>
                <a:spcPts val="1000"/>
              </a:spcBef>
              <a:spcAft>
                <a:spcPts val="0"/>
              </a:spcAft>
              <a:buClr>
                <a:schemeClr val="accent1"/>
              </a:buClr>
              <a:buSzPts val="1500"/>
              <a:buFont typeface="Arial"/>
              <a:buChar char="•"/>
              <a:defRPr sz="1500" b="0" i="0" u="none" strike="noStrike" cap="none">
                <a:solidFill>
                  <a:schemeClr val="dk1"/>
                </a:solidFill>
                <a:latin typeface="Lato"/>
                <a:ea typeface="Lato"/>
                <a:cs typeface="Lato"/>
                <a:sym typeface="Lato"/>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guide id="5" orient="horz" pos="15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 Highlight Slide">
  <p:cSld name="Number Highlight Slide">
    <p:spTree>
      <p:nvGrpSpPr>
        <p:cNvPr id="1" name="Shape 120"/>
        <p:cNvGrpSpPr/>
        <p:nvPr/>
      </p:nvGrpSpPr>
      <p:grpSpPr>
        <a:xfrm>
          <a:off x="0" y="0"/>
          <a:ext cx="0" cy="0"/>
          <a:chOff x="0" y="0"/>
          <a:chExt cx="0" cy="0"/>
        </a:xfrm>
      </p:grpSpPr>
      <p:pic>
        <p:nvPicPr>
          <p:cNvPr id="121" name="Google Shape;121;p40"/>
          <p:cNvPicPr preferRelativeResize="0"/>
          <p:nvPr/>
        </p:nvPicPr>
        <p:blipFill rotWithShape="1">
          <a:blip r:embed="rId2">
            <a:alphaModFix/>
          </a:blip>
          <a:srcRect/>
          <a:stretch/>
        </p:blipFill>
        <p:spPr>
          <a:xfrm>
            <a:off x="609600" y="6276187"/>
            <a:ext cx="929689" cy="200813"/>
          </a:xfrm>
          <a:prstGeom prst="rect">
            <a:avLst/>
          </a:prstGeom>
          <a:noFill/>
          <a:ln>
            <a:noFill/>
          </a:ln>
        </p:spPr>
      </p:pic>
      <p:sp>
        <p:nvSpPr>
          <p:cNvPr id="122" name="Google Shape;122;p40"/>
          <p:cNvSpPr txBox="1"/>
          <p:nvPr/>
        </p:nvSpPr>
        <p:spPr>
          <a:xfrm>
            <a:off x="11515073" y="6376593"/>
            <a:ext cx="67327" cy="12311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800">
                <a:solidFill>
                  <a:schemeClr val="dk1"/>
                </a:solidFill>
                <a:latin typeface="Montserrat"/>
                <a:ea typeface="Montserrat"/>
                <a:cs typeface="Montserrat"/>
                <a:sym typeface="Montserrat"/>
              </a:rPr>
              <a:t>‹#›</a:t>
            </a:fld>
            <a:endParaRPr sz="800">
              <a:solidFill>
                <a:schemeClr val="dk1"/>
              </a:solidFill>
              <a:latin typeface="Montserrat"/>
              <a:ea typeface="Montserrat"/>
              <a:cs typeface="Montserrat"/>
              <a:sym typeface="Montserrat"/>
            </a:endParaRPr>
          </a:p>
        </p:txBody>
      </p:sp>
      <p:sp>
        <p:nvSpPr>
          <p:cNvPr id="123" name="Google Shape;123;p40"/>
          <p:cNvSpPr txBox="1">
            <a:spLocks noGrp="1"/>
          </p:cNvSpPr>
          <p:nvPr>
            <p:ph type="body" idx="1"/>
          </p:nvPr>
        </p:nvSpPr>
        <p:spPr>
          <a:xfrm>
            <a:off x="620714" y="1003733"/>
            <a:ext cx="10059010" cy="724750"/>
          </a:xfrm>
          <a:prstGeom prst="rect">
            <a:avLst/>
          </a:prstGeom>
          <a:noFill/>
          <a:ln>
            <a:noFill/>
          </a:ln>
        </p:spPr>
        <p:txBody>
          <a:bodyPr spcFirstLastPara="1" wrap="square" lIns="0" tIns="0" rIns="0" bIns="0" anchor="t" anchorCtr="0">
            <a:noAutofit/>
          </a:bodyPr>
          <a:lstStyle>
            <a:lvl1pPr marL="457200" marR="0" lvl="0" indent="-228600" algn="l" rtl="0">
              <a:lnSpc>
                <a:spcPct val="120000"/>
              </a:lnSpc>
              <a:spcBef>
                <a:spcPts val="1000"/>
              </a:spcBef>
              <a:spcAft>
                <a:spcPts val="0"/>
              </a:spcAft>
              <a:buClr>
                <a:schemeClr val="dk1"/>
              </a:buClr>
              <a:buSzPts val="2500"/>
              <a:buFont typeface="Arial"/>
              <a:buNone/>
              <a:defRPr sz="2500" b="1" i="0" u="none" strike="noStrike" cap="none">
                <a:solidFill>
                  <a:schemeClr val="dk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40"/>
          <p:cNvSpPr txBox="1">
            <a:spLocks noGrp="1"/>
          </p:cNvSpPr>
          <p:nvPr>
            <p:ph type="body" idx="2"/>
          </p:nvPr>
        </p:nvSpPr>
        <p:spPr>
          <a:xfrm>
            <a:off x="609599" y="2514600"/>
            <a:ext cx="3402707" cy="3135923"/>
          </a:xfrm>
          <a:prstGeom prst="rect">
            <a:avLst/>
          </a:prstGeom>
          <a:noFill/>
          <a:ln>
            <a:noFill/>
          </a:ln>
        </p:spPr>
        <p:txBody>
          <a:bodyPr spcFirstLastPara="1" wrap="square" lIns="0" tIns="0" rIns="0" bIns="0" anchor="t" anchorCtr="0">
            <a:noAutofit/>
          </a:bodyPr>
          <a:lstStyle>
            <a:lvl1pPr marL="457200" marR="0" lvl="0" indent="-228600" algn="l" rtl="0">
              <a:lnSpc>
                <a:spcPct val="163636"/>
              </a:lnSpc>
              <a:spcBef>
                <a:spcPts val="0"/>
              </a:spcBef>
              <a:spcAft>
                <a:spcPts val="0"/>
              </a:spcAft>
              <a:buClr>
                <a:schemeClr val="dk1"/>
              </a:buClr>
              <a:buSzPts val="1100"/>
              <a:buFont typeface="Calibri"/>
              <a:buNone/>
              <a:defRPr sz="11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Google Shape;125;p40"/>
          <p:cNvSpPr txBox="1">
            <a:spLocks noGrp="1"/>
          </p:cNvSpPr>
          <p:nvPr>
            <p:ph type="body" idx="3"/>
          </p:nvPr>
        </p:nvSpPr>
        <p:spPr>
          <a:xfrm>
            <a:off x="5090545" y="2431699"/>
            <a:ext cx="2474912" cy="724751"/>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2"/>
              </a:buClr>
              <a:buSzPts val="5500"/>
              <a:buFont typeface="Arial"/>
              <a:buNone/>
              <a:defRPr sz="5500" b="0" i="0" u="none" strike="noStrike" cap="none">
                <a:solidFill>
                  <a:schemeClr val="lt2"/>
                </a:solidFill>
                <a:latin typeface="Montserrat ExtraLight"/>
                <a:ea typeface="Montserrat ExtraLight"/>
                <a:cs typeface="Montserrat ExtraLight"/>
                <a:sym typeface="Montserrat Extra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40"/>
          <p:cNvSpPr txBox="1">
            <a:spLocks noGrp="1"/>
          </p:cNvSpPr>
          <p:nvPr>
            <p:ph type="body" idx="4"/>
          </p:nvPr>
        </p:nvSpPr>
        <p:spPr>
          <a:xfrm>
            <a:off x="5090545" y="3248783"/>
            <a:ext cx="2474912" cy="656846"/>
          </a:xfrm>
          <a:prstGeom prst="rect">
            <a:avLst/>
          </a:prstGeom>
          <a:noFill/>
          <a:ln>
            <a:noFill/>
          </a:ln>
        </p:spPr>
        <p:txBody>
          <a:bodyPr spcFirstLastPara="1" wrap="square" lIns="0" tIns="0" rIns="0" bIns="0" anchor="t" anchorCtr="0">
            <a:noAutofit/>
          </a:bodyPr>
          <a:lstStyle>
            <a:lvl1pPr marL="457200" marR="0" lvl="0" indent="-228600" algn="l" rtl="0">
              <a:lnSpc>
                <a:spcPct val="130000"/>
              </a:lnSpc>
              <a:spcBef>
                <a:spcPts val="1000"/>
              </a:spcBef>
              <a:spcAft>
                <a:spcPts val="0"/>
              </a:spcAft>
              <a:buClr>
                <a:schemeClr val="dk1"/>
              </a:buClr>
              <a:buSzPts val="1000"/>
              <a:buFont typeface="Arial"/>
              <a:buNone/>
              <a:defRPr sz="10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7" name="Google Shape;127;p40"/>
          <p:cNvCxnSpPr/>
          <p:nvPr/>
        </p:nvCxnSpPr>
        <p:spPr>
          <a:xfrm>
            <a:off x="5090545" y="4061861"/>
            <a:ext cx="2474912" cy="0"/>
          </a:xfrm>
          <a:prstGeom prst="straightConnector1">
            <a:avLst/>
          </a:prstGeom>
          <a:noFill/>
          <a:ln w="25400" cap="flat" cmpd="sng">
            <a:solidFill>
              <a:schemeClr val="lt2"/>
            </a:solidFill>
            <a:prstDash val="solid"/>
            <a:miter lim="800000"/>
            <a:headEnd type="none" w="sm" len="sm"/>
            <a:tailEnd type="none" w="sm" len="sm"/>
          </a:ln>
        </p:spPr>
      </p:cxnSp>
      <p:sp>
        <p:nvSpPr>
          <p:cNvPr id="128" name="Google Shape;128;p40"/>
          <p:cNvSpPr txBox="1">
            <a:spLocks noGrp="1"/>
          </p:cNvSpPr>
          <p:nvPr>
            <p:ph type="body" idx="5"/>
          </p:nvPr>
        </p:nvSpPr>
        <p:spPr>
          <a:xfrm>
            <a:off x="8225630" y="2431699"/>
            <a:ext cx="2474912" cy="724751"/>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2"/>
              </a:buClr>
              <a:buSzPts val="5500"/>
              <a:buFont typeface="Arial"/>
              <a:buNone/>
              <a:defRPr sz="5500" b="0" i="0" u="none" strike="noStrike" cap="none">
                <a:solidFill>
                  <a:schemeClr val="lt2"/>
                </a:solidFill>
                <a:latin typeface="Montserrat ExtraLight"/>
                <a:ea typeface="Montserrat ExtraLight"/>
                <a:cs typeface="Montserrat ExtraLight"/>
                <a:sym typeface="Montserrat Extra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 name="Google Shape;129;p40"/>
          <p:cNvSpPr txBox="1">
            <a:spLocks noGrp="1"/>
          </p:cNvSpPr>
          <p:nvPr>
            <p:ph type="body" idx="6"/>
          </p:nvPr>
        </p:nvSpPr>
        <p:spPr>
          <a:xfrm>
            <a:off x="8225630" y="3248783"/>
            <a:ext cx="2474912" cy="656846"/>
          </a:xfrm>
          <a:prstGeom prst="rect">
            <a:avLst/>
          </a:prstGeom>
          <a:noFill/>
          <a:ln>
            <a:noFill/>
          </a:ln>
        </p:spPr>
        <p:txBody>
          <a:bodyPr spcFirstLastPara="1" wrap="square" lIns="0" tIns="0" rIns="0" bIns="0" anchor="t" anchorCtr="0">
            <a:noAutofit/>
          </a:bodyPr>
          <a:lstStyle>
            <a:lvl1pPr marL="457200" marR="0" lvl="0" indent="-228600" algn="l" rtl="0">
              <a:lnSpc>
                <a:spcPct val="130000"/>
              </a:lnSpc>
              <a:spcBef>
                <a:spcPts val="1000"/>
              </a:spcBef>
              <a:spcAft>
                <a:spcPts val="0"/>
              </a:spcAft>
              <a:buClr>
                <a:schemeClr val="dk1"/>
              </a:buClr>
              <a:buSzPts val="1000"/>
              <a:buFont typeface="Arial"/>
              <a:buNone/>
              <a:defRPr sz="10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30" name="Google Shape;130;p40"/>
          <p:cNvCxnSpPr/>
          <p:nvPr/>
        </p:nvCxnSpPr>
        <p:spPr>
          <a:xfrm>
            <a:off x="8225630" y="4061861"/>
            <a:ext cx="2474912" cy="0"/>
          </a:xfrm>
          <a:prstGeom prst="straightConnector1">
            <a:avLst/>
          </a:prstGeom>
          <a:noFill/>
          <a:ln w="25400" cap="flat" cmpd="sng">
            <a:solidFill>
              <a:schemeClr val="lt2"/>
            </a:solidFill>
            <a:prstDash val="solid"/>
            <a:miter lim="800000"/>
            <a:headEnd type="none" w="sm" len="sm"/>
            <a:tailEnd type="none" w="sm" len="sm"/>
          </a:ln>
        </p:spPr>
      </p:cxnSp>
      <p:sp>
        <p:nvSpPr>
          <p:cNvPr id="131" name="Google Shape;131;p40"/>
          <p:cNvSpPr txBox="1">
            <a:spLocks noGrp="1"/>
          </p:cNvSpPr>
          <p:nvPr>
            <p:ph type="body" idx="7"/>
          </p:nvPr>
        </p:nvSpPr>
        <p:spPr>
          <a:xfrm>
            <a:off x="5090545" y="4450504"/>
            <a:ext cx="2474912" cy="724751"/>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2"/>
              </a:buClr>
              <a:buSzPts val="5500"/>
              <a:buFont typeface="Arial"/>
              <a:buNone/>
              <a:defRPr sz="5500" b="0" i="0" u="none" strike="noStrike" cap="none">
                <a:solidFill>
                  <a:schemeClr val="lt2"/>
                </a:solidFill>
                <a:latin typeface="Montserrat ExtraLight"/>
                <a:ea typeface="Montserrat ExtraLight"/>
                <a:cs typeface="Montserrat ExtraLight"/>
                <a:sym typeface="Montserrat Extra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 name="Google Shape;132;p40"/>
          <p:cNvSpPr txBox="1">
            <a:spLocks noGrp="1"/>
          </p:cNvSpPr>
          <p:nvPr>
            <p:ph type="body" idx="8"/>
          </p:nvPr>
        </p:nvSpPr>
        <p:spPr>
          <a:xfrm>
            <a:off x="5090545" y="5267588"/>
            <a:ext cx="2474912" cy="656846"/>
          </a:xfrm>
          <a:prstGeom prst="rect">
            <a:avLst/>
          </a:prstGeom>
          <a:noFill/>
          <a:ln>
            <a:noFill/>
          </a:ln>
        </p:spPr>
        <p:txBody>
          <a:bodyPr spcFirstLastPara="1" wrap="square" lIns="0" tIns="0" rIns="0" bIns="0" anchor="t" anchorCtr="0">
            <a:noAutofit/>
          </a:bodyPr>
          <a:lstStyle>
            <a:lvl1pPr marL="457200" marR="0" lvl="0" indent="-228600" algn="l" rtl="0">
              <a:lnSpc>
                <a:spcPct val="130000"/>
              </a:lnSpc>
              <a:spcBef>
                <a:spcPts val="1000"/>
              </a:spcBef>
              <a:spcAft>
                <a:spcPts val="0"/>
              </a:spcAft>
              <a:buClr>
                <a:schemeClr val="dk1"/>
              </a:buClr>
              <a:buSzPts val="1000"/>
              <a:buFont typeface="Arial"/>
              <a:buNone/>
              <a:defRPr sz="10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33" name="Google Shape;133;p40"/>
          <p:cNvCxnSpPr/>
          <p:nvPr/>
        </p:nvCxnSpPr>
        <p:spPr>
          <a:xfrm>
            <a:off x="5090545" y="6080666"/>
            <a:ext cx="2474912" cy="0"/>
          </a:xfrm>
          <a:prstGeom prst="straightConnector1">
            <a:avLst/>
          </a:prstGeom>
          <a:noFill/>
          <a:ln w="25400" cap="flat" cmpd="sng">
            <a:solidFill>
              <a:schemeClr val="lt2"/>
            </a:solidFill>
            <a:prstDash val="solid"/>
            <a:miter lim="800000"/>
            <a:headEnd type="none" w="sm" len="sm"/>
            <a:tailEnd type="none" w="sm" len="sm"/>
          </a:ln>
        </p:spPr>
      </p:cxnSp>
      <p:sp>
        <p:nvSpPr>
          <p:cNvPr id="134" name="Google Shape;134;p40"/>
          <p:cNvSpPr txBox="1">
            <a:spLocks noGrp="1"/>
          </p:cNvSpPr>
          <p:nvPr>
            <p:ph type="body" idx="9"/>
          </p:nvPr>
        </p:nvSpPr>
        <p:spPr>
          <a:xfrm>
            <a:off x="8225630" y="4450504"/>
            <a:ext cx="2474912" cy="724751"/>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2"/>
              </a:buClr>
              <a:buSzPts val="5500"/>
              <a:buFont typeface="Arial"/>
              <a:buNone/>
              <a:defRPr sz="5500" b="0" i="0" u="none" strike="noStrike" cap="none">
                <a:solidFill>
                  <a:schemeClr val="lt2"/>
                </a:solidFill>
                <a:latin typeface="Montserrat ExtraLight"/>
                <a:ea typeface="Montserrat ExtraLight"/>
                <a:cs typeface="Montserrat ExtraLight"/>
                <a:sym typeface="Montserrat Extra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 name="Google Shape;135;p40"/>
          <p:cNvSpPr txBox="1">
            <a:spLocks noGrp="1"/>
          </p:cNvSpPr>
          <p:nvPr>
            <p:ph type="body" idx="13"/>
          </p:nvPr>
        </p:nvSpPr>
        <p:spPr>
          <a:xfrm>
            <a:off x="8225630" y="5267588"/>
            <a:ext cx="2474912" cy="656846"/>
          </a:xfrm>
          <a:prstGeom prst="rect">
            <a:avLst/>
          </a:prstGeom>
          <a:noFill/>
          <a:ln>
            <a:noFill/>
          </a:ln>
        </p:spPr>
        <p:txBody>
          <a:bodyPr spcFirstLastPara="1" wrap="square" lIns="0" tIns="0" rIns="0" bIns="0" anchor="t" anchorCtr="0">
            <a:noAutofit/>
          </a:bodyPr>
          <a:lstStyle>
            <a:lvl1pPr marL="457200" marR="0" lvl="0" indent="-228600" algn="l" rtl="0">
              <a:lnSpc>
                <a:spcPct val="130000"/>
              </a:lnSpc>
              <a:spcBef>
                <a:spcPts val="1000"/>
              </a:spcBef>
              <a:spcAft>
                <a:spcPts val="0"/>
              </a:spcAft>
              <a:buClr>
                <a:schemeClr val="dk1"/>
              </a:buClr>
              <a:buSzPts val="1000"/>
              <a:buFont typeface="Arial"/>
              <a:buNone/>
              <a:defRPr sz="10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36" name="Google Shape;136;p40"/>
          <p:cNvCxnSpPr/>
          <p:nvPr/>
        </p:nvCxnSpPr>
        <p:spPr>
          <a:xfrm>
            <a:off x="8225630" y="6080666"/>
            <a:ext cx="2474912" cy="0"/>
          </a:xfrm>
          <a:prstGeom prst="straightConnector1">
            <a:avLst/>
          </a:prstGeom>
          <a:noFill/>
          <a:ln w="25400" cap="flat" cmpd="sng">
            <a:solidFill>
              <a:schemeClr val="lt2"/>
            </a:solidFill>
            <a:prstDash val="solid"/>
            <a:miter lim="800000"/>
            <a:headEnd type="none" w="sm" len="sm"/>
            <a:tailEnd type="none" w="sm" len="sm"/>
          </a:ln>
        </p:spPr>
      </p:cxnSp>
      <p:sp>
        <p:nvSpPr>
          <p:cNvPr id="137" name="Google Shape;137;p40"/>
          <p:cNvSpPr txBox="1">
            <a:spLocks noGrp="1"/>
          </p:cNvSpPr>
          <p:nvPr>
            <p:ph type="body" idx="14"/>
          </p:nvPr>
        </p:nvSpPr>
        <p:spPr>
          <a:xfrm>
            <a:off x="609597" y="581813"/>
            <a:ext cx="3059577" cy="123111"/>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1000"/>
              </a:spcBef>
              <a:spcAft>
                <a:spcPts val="0"/>
              </a:spcAft>
              <a:buClr>
                <a:schemeClr val="dk1"/>
              </a:buClr>
              <a:buSzPts val="800"/>
              <a:buFont typeface="Arial"/>
              <a:buNone/>
              <a:defRPr sz="800" b="1" i="0" u="none" strike="noStrike" cap="none">
                <a:solidFill>
                  <a:schemeClr val="dk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guide id="5" orient="horz" pos="15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con Slide">
  <p:cSld name="Icon Slide">
    <p:spTree>
      <p:nvGrpSpPr>
        <p:cNvPr id="1" name="Shape 138"/>
        <p:cNvGrpSpPr/>
        <p:nvPr/>
      </p:nvGrpSpPr>
      <p:grpSpPr>
        <a:xfrm>
          <a:off x="0" y="0"/>
          <a:ext cx="0" cy="0"/>
          <a:chOff x="0" y="0"/>
          <a:chExt cx="0" cy="0"/>
        </a:xfrm>
      </p:grpSpPr>
      <p:pic>
        <p:nvPicPr>
          <p:cNvPr id="139" name="Google Shape;139;p41"/>
          <p:cNvPicPr preferRelativeResize="0"/>
          <p:nvPr/>
        </p:nvPicPr>
        <p:blipFill rotWithShape="1">
          <a:blip r:embed="rId2">
            <a:alphaModFix/>
          </a:blip>
          <a:srcRect/>
          <a:stretch/>
        </p:blipFill>
        <p:spPr>
          <a:xfrm>
            <a:off x="609600" y="6276187"/>
            <a:ext cx="929689" cy="200813"/>
          </a:xfrm>
          <a:prstGeom prst="rect">
            <a:avLst/>
          </a:prstGeom>
          <a:noFill/>
          <a:ln>
            <a:noFill/>
          </a:ln>
        </p:spPr>
      </p:pic>
      <p:sp>
        <p:nvSpPr>
          <p:cNvPr id="140" name="Google Shape;140;p41"/>
          <p:cNvSpPr txBox="1"/>
          <p:nvPr/>
        </p:nvSpPr>
        <p:spPr>
          <a:xfrm>
            <a:off x="11515073" y="6376593"/>
            <a:ext cx="67327" cy="12311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800">
                <a:solidFill>
                  <a:schemeClr val="dk1"/>
                </a:solidFill>
                <a:latin typeface="Montserrat"/>
                <a:ea typeface="Montserrat"/>
                <a:cs typeface="Montserrat"/>
                <a:sym typeface="Montserrat"/>
              </a:rPr>
              <a:t>‹#›</a:t>
            </a:fld>
            <a:endParaRPr sz="800">
              <a:solidFill>
                <a:schemeClr val="dk1"/>
              </a:solidFill>
              <a:latin typeface="Montserrat"/>
              <a:ea typeface="Montserrat"/>
              <a:cs typeface="Montserrat"/>
              <a:sym typeface="Montserrat"/>
            </a:endParaRPr>
          </a:p>
        </p:txBody>
      </p:sp>
      <p:sp>
        <p:nvSpPr>
          <p:cNvPr id="141" name="Google Shape;141;p41"/>
          <p:cNvSpPr txBox="1">
            <a:spLocks noGrp="1"/>
          </p:cNvSpPr>
          <p:nvPr>
            <p:ph type="body" idx="1"/>
          </p:nvPr>
        </p:nvSpPr>
        <p:spPr>
          <a:xfrm>
            <a:off x="620714" y="1003733"/>
            <a:ext cx="10059010" cy="724750"/>
          </a:xfrm>
          <a:prstGeom prst="rect">
            <a:avLst/>
          </a:prstGeom>
          <a:noFill/>
          <a:ln>
            <a:noFill/>
          </a:ln>
        </p:spPr>
        <p:txBody>
          <a:bodyPr spcFirstLastPara="1" wrap="square" lIns="0" tIns="0" rIns="0" bIns="0" anchor="t" anchorCtr="0">
            <a:noAutofit/>
          </a:bodyPr>
          <a:lstStyle>
            <a:lvl1pPr marL="457200" marR="0" lvl="0" indent="-228600" algn="l" rtl="0">
              <a:lnSpc>
                <a:spcPct val="120000"/>
              </a:lnSpc>
              <a:spcBef>
                <a:spcPts val="1000"/>
              </a:spcBef>
              <a:spcAft>
                <a:spcPts val="0"/>
              </a:spcAft>
              <a:buClr>
                <a:schemeClr val="dk1"/>
              </a:buClr>
              <a:buSzPts val="2500"/>
              <a:buFont typeface="Arial"/>
              <a:buNone/>
              <a:defRPr sz="2500" b="1" i="0" u="none" strike="noStrike" cap="none">
                <a:solidFill>
                  <a:schemeClr val="dk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 name="Google Shape;142;p41"/>
          <p:cNvSpPr txBox="1">
            <a:spLocks noGrp="1"/>
          </p:cNvSpPr>
          <p:nvPr>
            <p:ph type="body" idx="2"/>
          </p:nvPr>
        </p:nvSpPr>
        <p:spPr>
          <a:xfrm>
            <a:off x="609601" y="3671207"/>
            <a:ext cx="3368814" cy="266700"/>
          </a:xfrm>
          <a:prstGeom prst="rect">
            <a:avLst/>
          </a:prstGeom>
          <a:noFill/>
          <a:ln>
            <a:noFill/>
          </a:ln>
        </p:spPr>
        <p:txBody>
          <a:bodyPr spcFirstLastPara="1" wrap="square" lIns="0" tIns="0" rIns="0" bIns="0" anchor="ctr" anchorCtr="0">
            <a:noAutofit/>
          </a:bodyPr>
          <a:lstStyle>
            <a:lvl1pPr marL="457200" marR="0" lvl="0" indent="-228600" algn="ctr" rtl="0">
              <a:lnSpc>
                <a:spcPct val="117647"/>
              </a:lnSpc>
              <a:spcBef>
                <a:spcPts val="1000"/>
              </a:spcBef>
              <a:spcAft>
                <a:spcPts val="0"/>
              </a:spcAft>
              <a:buClr>
                <a:schemeClr val="dk1"/>
              </a:buClr>
              <a:buSzPts val="1700"/>
              <a:buFont typeface="Arial"/>
              <a:buNone/>
              <a:defRPr sz="1700" b="1" i="0" u="none" strike="noStrike" cap="none">
                <a:solidFill>
                  <a:schemeClr val="dk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Google Shape;143;p41"/>
          <p:cNvSpPr txBox="1">
            <a:spLocks noGrp="1"/>
          </p:cNvSpPr>
          <p:nvPr>
            <p:ph type="body" idx="3"/>
          </p:nvPr>
        </p:nvSpPr>
        <p:spPr>
          <a:xfrm>
            <a:off x="8212478" y="3671207"/>
            <a:ext cx="3368814" cy="266700"/>
          </a:xfrm>
          <a:prstGeom prst="rect">
            <a:avLst/>
          </a:prstGeom>
          <a:noFill/>
          <a:ln>
            <a:noFill/>
          </a:ln>
        </p:spPr>
        <p:txBody>
          <a:bodyPr spcFirstLastPara="1" wrap="square" lIns="0" tIns="0" rIns="0" bIns="0" anchor="ctr" anchorCtr="0">
            <a:noAutofit/>
          </a:bodyPr>
          <a:lstStyle>
            <a:lvl1pPr marL="457200" marR="0" lvl="0" indent="-228600" algn="ctr" rtl="0">
              <a:lnSpc>
                <a:spcPct val="117647"/>
              </a:lnSpc>
              <a:spcBef>
                <a:spcPts val="1000"/>
              </a:spcBef>
              <a:spcAft>
                <a:spcPts val="0"/>
              </a:spcAft>
              <a:buClr>
                <a:schemeClr val="dk1"/>
              </a:buClr>
              <a:buSzPts val="1700"/>
              <a:buFont typeface="Arial"/>
              <a:buNone/>
              <a:defRPr sz="1700" b="1" i="0" u="none" strike="noStrike" cap="none">
                <a:solidFill>
                  <a:schemeClr val="dk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Google Shape;144;p41"/>
          <p:cNvSpPr txBox="1">
            <a:spLocks noGrp="1"/>
          </p:cNvSpPr>
          <p:nvPr>
            <p:ph type="body" idx="4"/>
          </p:nvPr>
        </p:nvSpPr>
        <p:spPr>
          <a:xfrm>
            <a:off x="4405731" y="3671207"/>
            <a:ext cx="3368814" cy="266700"/>
          </a:xfrm>
          <a:prstGeom prst="rect">
            <a:avLst/>
          </a:prstGeom>
          <a:noFill/>
          <a:ln>
            <a:noFill/>
          </a:ln>
        </p:spPr>
        <p:txBody>
          <a:bodyPr spcFirstLastPara="1" wrap="square" lIns="0" tIns="0" rIns="0" bIns="0" anchor="ctr" anchorCtr="0">
            <a:noAutofit/>
          </a:bodyPr>
          <a:lstStyle>
            <a:lvl1pPr marL="457200" marR="0" lvl="0" indent="-228600" algn="ctr" rtl="0">
              <a:lnSpc>
                <a:spcPct val="117647"/>
              </a:lnSpc>
              <a:spcBef>
                <a:spcPts val="1000"/>
              </a:spcBef>
              <a:spcAft>
                <a:spcPts val="0"/>
              </a:spcAft>
              <a:buClr>
                <a:schemeClr val="dk1"/>
              </a:buClr>
              <a:buSzPts val="1700"/>
              <a:buFont typeface="Arial"/>
              <a:buNone/>
              <a:defRPr sz="1700" b="1" i="0" u="none" strike="noStrike" cap="none">
                <a:solidFill>
                  <a:schemeClr val="dk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41"/>
          <p:cNvSpPr txBox="1">
            <a:spLocks noGrp="1"/>
          </p:cNvSpPr>
          <p:nvPr>
            <p:ph type="body" idx="5"/>
          </p:nvPr>
        </p:nvSpPr>
        <p:spPr>
          <a:xfrm>
            <a:off x="609599" y="4192124"/>
            <a:ext cx="3368815" cy="937394"/>
          </a:xfrm>
          <a:prstGeom prst="rect">
            <a:avLst/>
          </a:prstGeom>
          <a:noFill/>
          <a:ln>
            <a:noFill/>
          </a:ln>
        </p:spPr>
        <p:txBody>
          <a:bodyPr spcFirstLastPara="1" wrap="square" lIns="0" tIns="0" rIns="0" bIns="0" anchor="t" anchorCtr="0">
            <a:noAutofit/>
          </a:bodyPr>
          <a:lstStyle>
            <a:lvl1pPr marL="457200" marR="0" lvl="0" indent="-228600" algn="ctr" rtl="0">
              <a:lnSpc>
                <a:spcPct val="136363"/>
              </a:lnSpc>
              <a:spcBef>
                <a:spcPts val="1000"/>
              </a:spcBef>
              <a:spcAft>
                <a:spcPts val="0"/>
              </a:spcAft>
              <a:buClr>
                <a:schemeClr val="dk1"/>
              </a:buClr>
              <a:buSzPts val="1100"/>
              <a:buFont typeface="Calibri"/>
              <a:buNone/>
              <a:defRPr sz="11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41"/>
          <p:cNvSpPr txBox="1">
            <a:spLocks noGrp="1"/>
          </p:cNvSpPr>
          <p:nvPr>
            <p:ph type="body" idx="6"/>
          </p:nvPr>
        </p:nvSpPr>
        <p:spPr>
          <a:xfrm>
            <a:off x="4405730" y="4192124"/>
            <a:ext cx="3368815" cy="937394"/>
          </a:xfrm>
          <a:prstGeom prst="rect">
            <a:avLst/>
          </a:prstGeom>
          <a:noFill/>
          <a:ln>
            <a:noFill/>
          </a:ln>
        </p:spPr>
        <p:txBody>
          <a:bodyPr spcFirstLastPara="1" wrap="square" lIns="0" tIns="0" rIns="0" bIns="0" anchor="t" anchorCtr="0">
            <a:noAutofit/>
          </a:bodyPr>
          <a:lstStyle>
            <a:lvl1pPr marL="457200" marR="0" lvl="0" indent="-228600" algn="ctr" rtl="0">
              <a:lnSpc>
                <a:spcPct val="136363"/>
              </a:lnSpc>
              <a:spcBef>
                <a:spcPts val="1000"/>
              </a:spcBef>
              <a:spcAft>
                <a:spcPts val="0"/>
              </a:spcAft>
              <a:buClr>
                <a:schemeClr val="dk1"/>
              </a:buClr>
              <a:buSzPts val="1100"/>
              <a:buFont typeface="Calibri"/>
              <a:buNone/>
              <a:defRPr sz="11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41"/>
          <p:cNvSpPr txBox="1">
            <a:spLocks noGrp="1"/>
          </p:cNvSpPr>
          <p:nvPr>
            <p:ph type="body" idx="7"/>
          </p:nvPr>
        </p:nvSpPr>
        <p:spPr>
          <a:xfrm>
            <a:off x="8207723" y="4179934"/>
            <a:ext cx="3368815" cy="937394"/>
          </a:xfrm>
          <a:prstGeom prst="rect">
            <a:avLst/>
          </a:prstGeom>
          <a:noFill/>
          <a:ln>
            <a:noFill/>
          </a:ln>
        </p:spPr>
        <p:txBody>
          <a:bodyPr spcFirstLastPara="1" wrap="square" lIns="0" tIns="0" rIns="0" bIns="0" anchor="t" anchorCtr="0">
            <a:noAutofit/>
          </a:bodyPr>
          <a:lstStyle>
            <a:lvl1pPr marL="457200" marR="0" lvl="0" indent="-228600" algn="ctr" rtl="0">
              <a:lnSpc>
                <a:spcPct val="136363"/>
              </a:lnSpc>
              <a:spcBef>
                <a:spcPts val="1000"/>
              </a:spcBef>
              <a:spcAft>
                <a:spcPts val="0"/>
              </a:spcAft>
              <a:buClr>
                <a:schemeClr val="dk1"/>
              </a:buClr>
              <a:buSzPts val="1100"/>
              <a:buFont typeface="Calibri"/>
              <a:buNone/>
              <a:defRPr sz="11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41"/>
          <p:cNvSpPr>
            <a:spLocks noGrp="1"/>
          </p:cNvSpPr>
          <p:nvPr>
            <p:ph type="pic" idx="8"/>
          </p:nvPr>
        </p:nvSpPr>
        <p:spPr>
          <a:xfrm>
            <a:off x="1889544" y="2514600"/>
            <a:ext cx="822325" cy="823913"/>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2"/>
              </a:buClr>
              <a:buSzPts val="900"/>
              <a:buFont typeface="Arial"/>
              <a:buNone/>
              <a:defRPr sz="900" b="1" i="0" u="none" strike="noStrike" cap="none">
                <a:solidFill>
                  <a:schemeClr val="lt2"/>
                </a:solidFill>
                <a:latin typeface="Montserrat SemiBold"/>
                <a:ea typeface="Montserrat SemiBold"/>
                <a:cs typeface="Montserrat SemiBold"/>
                <a:sym typeface="Montserrat SemiBold"/>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41"/>
          <p:cNvSpPr>
            <a:spLocks noGrp="1"/>
          </p:cNvSpPr>
          <p:nvPr>
            <p:ph type="pic" idx="9"/>
          </p:nvPr>
        </p:nvSpPr>
        <p:spPr>
          <a:xfrm>
            <a:off x="5678974" y="2514600"/>
            <a:ext cx="822325" cy="823913"/>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2"/>
              </a:buClr>
              <a:buSzPts val="900"/>
              <a:buFont typeface="Arial"/>
              <a:buNone/>
              <a:defRPr sz="900" b="1" i="0" u="none" strike="noStrike" cap="none">
                <a:solidFill>
                  <a:schemeClr val="lt2"/>
                </a:solidFill>
                <a:latin typeface="Montserrat SemiBold"/>
                <a:ea typeface="Montserrat SemiBold"/>
                <a:cs typeface="Montserrat SemiBold"/>
                <a:sym typeface="Montserrat SemiBold"/>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41"/>
          <p:cNvSpPr>
            <a:spLocks noGrp="1"/>
          </p:cNvSpPr>
          <p:nvPr>
            <p:ph type="pic" idx="13"/>
          </p:nvPr>
        </p:nvSpPr>
        <p:spPr>
          <a:xfrm>
            <a:off x="9486317" y="2514600"/>
            <a:ext cx="822325" cy="823913"/>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2"/>
              </a:buClr>
              <a:buSzPts val="900"/>
              <a:buFont typeface="Arial"/>
              <a:buNone/>
              <a:defRPr sz="900" b="1" i="0" u="none" strike="noStrike" cap="none">
                <a:solidFill>
                  <a:schemeClr val="lt2"/>
                </a:solidFill>
                <a:latin typeface="Montserrat SemiBold"/>
                <a:ea typeface="Montserrat SemiBold"/>
                <a:cs typeface="Montserrat SemiBold"/>
                <a:sym typeface="Montserrat SemiBold"/>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41"/>
          <p:cNvSpPr txBox="1">
            <a:spLocks noGrp="1"/>
          </p:cNvSpPr>
          <p:nvPr>
            <p:ph type="body" idx="14"/>
          </p:nvPr>
        </p:nvSpPr>
        <p:spPr>
          <a:xfrm>
            <a:off x="609597" y="581813"/>
            <a:ext cx="3059577" cy="123111"/>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1000"/>
              </a:spcBef>
              <a:spcAft>
                <a:spcPts val="0"/>
              </a:spcAft>
              <a:buClr>
                <a:schemeClr val="dk1"/>
              </a:buClr>
              <a:buSzPts val="800"/>
              <a:buFont typeface="Arial"/>
              <a:buNone/>
              <a:defRPr sz="800" b="1" i="0" u="none" strike="noStrike" cap="none">
                <a:solidFill>
                  <a:schemeClr val="dk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guide id="5" orient="horz" pos="158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 Slide">
  <p:cSld name="Image Slide">
    <p:spTree>
      <p:nvGrpSpPr>
        <p:cNvPr id="1" name="Shape 152"/>
        <p:cNvGrpSpPr/>
        <p:nvPr/>
      </p:nvGrpSpPr>
      <p:grpSpPr>
        <a:xfrm>
          <a:off x="0" y="0"/>
          <a:ext cx="0" cy="0"/>
          <a:chOff x="0" y="0"/>
          <a:chExt cx="0" cy="0"/>
        </a:xfrm>
      </p:grpSpPr>
      <p:pic>
        <p:nvPicPr>
          <p:cNvPr id="153" name="Google Shape;153;p42"/>
          <p:cNvPicPr preferRelativeResize="0"/>
          <p:nvPr/>
        </p:nvPicPr>
        <p:blipFill rotWithShape="1">
          <a:blip r:embed="rId2">
            <a:alphaModFix/>
          </a:blip>
          <a:srcRect/>
          <a:stretch/>
        </p:blipFill>
        <p:spPr>
          <a:xfrm>
            <a:off x="609600" y="6276187"/>
            <a:ext cx="929689" cy="200813"/>
          </a:xfrm>
          <a:prstGeom prst="rect">
            <a:avLst/>
          </a:prstGeom>
          <a:noFill/>
          <a:ln>
            <a:noFill/>
          </a:ln>
        </p:spPr>
      </p:pic>
      <p:sp>
        <p:nvSpPr>
          <p:cNvPr id="154" name="Google Shape;154;p42"/>
          <p:cNvSpPr txBox="1">
            <a:spLocks noGrp="1"/>
          </p:cNvSpPr>
          <p:nvPr>
            <p:ph type="body" idx="1"/>
          </p:nvPr>
        </p:nvSpPr>
        <p:spPr>
          <a:xfrm>
            <a:off x="620714" y="1003733"/>
            <a:ext cx="10059010" cy="724750"/>
          </a:xfrm>
          <a:prstGeom prst="rect">
            <a:avLst/>
          </a:prstGeom>
          <a:noFill/>
          <a:ln>
            <a:noFill/>
          </a:ln>
        </p:spPr>
        <p:txBody>
          <a:bodyPr spcFirstLastPara="1" wrap="square" lIns="0" tIns="0" rIns="0" bIns="0" anchor="t" anchorCtr="0">
            <a:noAutofit/>
          </a:bodyPr>
          <a:lstStyle>
            <a:lvl1pPr marL="457200" marR="0" lvl="0" indent="-228600" algn="l" rtl="0">
              <a:lnSpc>
                <a:spcPct val="120000"/>
              </a:lnSpc>
              <a:spcBef>
                <a:spcPts val="1000"/>
              </a:spcBef>
              <a:spcAft>
                <a:spcPts val="0"/>
              </a:spcAft>
              <a:buClr>
                <a:schemeClr val="dk1"/>
              </a:buClr>
              <a:buSzPts val="2500"/>
              <a:buFont typeface="Arial"/>
              <a:buNone/>
              <a:defRPr sz="2500" b="1" i="0" u="none" strike="noStrike" cap="none">
                <a:solidFill>
                  <a:schemeClr val="dk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 name="Google Shape;155;p42"/>
          <p:cNvSpPr txBox="1">
            <a:spLocks noGrp="1"/>
          </p:cNvSpPr>
          <p:nvPr>
            <p:ph type="body" idx="2"/>
          </p:nvPr>
        </p:nvSpPr>
        <p:spPr>
          <a:xfrm>
            <a:off x="609601" y="4139903"/>
            <a:ext cx="3368814" cy="524563"/>
          </a:xfrm>
          <a:prstGeom prst="rect">
            <a:avLst/>
          </a:prstGeom>
          <a:noFill/>
          <a:ln>
            <a:noFill/>
          </a:ln>
        </p:spPr>
        <p:txBody>
          <a:bodyPr spcFirstLastPara="1" wrap="square" lIns="0" tIns="0" rIns="0" bIns="0" anchor="t" anchorCtr="0">
            <a:noAutofit/>
          </a:bodyPr>
          <a:lstStyle>
            <a:lvl1pPr marL="457200" marR="0" lvl="0" indent="-228600" algn="l" rtl="0">
              <a:lnSpc>
                <a:spcPct val="117647"/>
              </a:lnSpc>
              <a:spcBef>
                <a:spcPts val="1000"/>
              </a:spcBef>
              <a:spcAft>
                <a:spcPts val="0"/>
              </a:spcAft>
              <a:buClr>
                <a:schemeClr val="dk1"/>
              </a:buClr>
              <a:buSzPts val="1700"/>
              <a:buFont typeface="Arial"/>
              <a:buNone/>
              <a:defRPr sz="1700" b="1" i="0" u="none" strike="noStrike" cap="none">
                <a:solidFill>
                  <a:schemeClr val="dk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 name="Google Shape;156;p42"/>
          <p:cNvSpPr txBox="1">
            <a:spLocks noGrp="1"/>
          </p:cNvSpPr>
          <p:nvPr>
            <p:ph type="body" idx="3"/>
          </p:nvPr>
        </p:nvSpPr>
        <p:spPr>
          <a:xfrm>
            <a:off x="609599" y="4872698"/>
            <a:ext cx="3368815" cy="937394"/>
          </a:xfrm>
          <a:prstGeom prst="rect">
            <a:avLst/>
          </a:prstGeom>
          <a:noFill/>
          <a:ln>
            <a:noFill/>
          </a:ln>
        </p:spPr>
        <p:txBody>
          <a:bodyPr spcFirstLastPara="1" wrap="square" lIns="0" tIns="0" rIns="0" bIns="0" anchor="t" anchorCtr="0">
            <a:noAutofit/>
          </a:bodyPr>
          <a:lstStyle>
            <a:lvl1pPr marL="457200" marR="0" lvl="0" indent="-228600" algn="l" rtl="0">
              <a:lnSpc>
                <a:spcPct val="136363"/>
              </a:lnSpc>
              <a:spcBef>
                <a:spcPts val="1000"/>
              </a:spcBef>
              <a:spcAft>
                <a:spcPts val="0"/>
              </a:spcAft>
              <a:buClr>
                <a:schemeClr val="dk1"/>
              </a:buClr>
              <a:buSzPts val="1100"/>
              <a:buFont typeface="Calibri"/>
              <a:buNone/>
              <a:defRPr sz="11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42"/>
          <p:cNvSpPr>
            <a:spLocks noGrp="1"/>
          </p:cNvSpPr>
          <p:nvPr>
            <p:ph type="pic" idx="4"/>
          </p:nvPr>
        </p:nvSpPr>
        <p:spPr>
          <a:xfrm>
            <a:off x="620713" y="2236788"/>
            <a:ext cx="3368814" cy="1722437"/>
          </a:xfrm>
          <a:prstGeom prst="rect">
            <a:avLst/>
          </a:prstGeom>
          <a:solidFill>
            <a:schemeClr val="lt2"/>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Montserrat"/>
                <a:ea typeface="Montserrat"/>
                <a:cs typeface="Montserrat"/>
                <a:sym typeface="Montserra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 name="Google Shape;158;p42"/>
          <p:cNvSpPr txBox="1">
            <a:spLocks noGrp="1"/>
          </p:cNvSpPr>
          <p:nvPr>
            <p:ph type="body" idx="5"/>
          </p:nvPr>
        </p:nvSpPr>
        <p:spPr>
          <a:xfrm>
            <a:off x="8209809" y="4139903"/>
            <a:ext cx="3368814" cy="524563"/>
          </a:xfrm>
          <a:prstGeom prst="rect">
            <a:avLst/>
          </a:prstGeom>
          <a:noFill/>
          <a:ln>
            <a:noFill/>
          </a:ln>
        </p:spPr>
        <p:txBody>
          <a:bodyPr spcFirstLastPara="1" wrap="square" lIns="0" tIns="0" rIns="0" bIns="0" anchor="t" anchorCtr="0">
            <a:noAutofit/>
          </a:bodyPr>
          <a:lstStyle>
            <a:lvl1pPr marL="457200" marR="0" lvl="0" indent="-228600" algn="l" rtl="0">
              <a:lnSpc>
                <a:spcPct val="117647"/>
              </a:lnSpc>
              <a:spcBef>
                <a:spcPts val="1000"/>
              </a:spcBef>
              <a:spcAft>
                <a:spcPts val="0"/>
              </a:spcAft>
              <a:buClr>
                <a:schemeClr val="dk1"/>
              </a:buClr>
              <a:buSzPts val="1700"/>
              <a:buFont typeface="Arial"/>
              <a:buNone/>
              <a:defRPr sz="1700" b="1" i="0" u="none" strike="noStrike" cap="none">
                <a:solidFill>
                  <a:schemeClr val="dk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Google Shape;159;p42"/>
          <p:cNvSpPr txBox="1">
            <a:spLocks noGrp="1"/>
          </p:cNvSpPr>
          <p:nvPr>
            <p:ph type="body" idx="6"/>
          </p:nvPr>
        </p:nvSpPr>
        <p:spPr>
          <a:xfrm>
            <a:off x="8209807" y="4872698"/>
            <a:ext cx="3368815" cy="937394"/>
          </a:xfrm>
          <a:prstGeom prst="rect">
            <a:avLst/>
          </a:prstGeom>
          <a:noFill/>
          <a:ln>
            <a:noFill/>
          </a:ln>
        </p:spPr>
        <p:txBody>
          <a:bodyPr spcFirstLastPara="1" wrap="square" lIns="0" tIns="0" rIns="0" bIns="0" anchor="t" anchorCtr="0">
            <a:noAutofit/>
          </a:bodyPr>
          <a:lstStyle>
            <a:lvl1pPr marL="457200" marR="0" lvl="0" indent="-228600" algn="l" rtl="0">
              <a:lnSpc>
                <a:spcPct val="136363"/>
              </a:lnSpc>
              <a:spcBef>
                <a:spcPts val="1000"/>
              </a:spcBef>
              <a:spcAft>
                <a:spcPts val="0"/>
              </a:spcAft>
              <a:buClr>
                <a:schemeClr val="dk1"/>
              </a:buClr>
              <a:buSzPts val="1100"/>
              <a:buFont typeface="Calibri"/>
              <a:buNone/>
              <a:defRPr sz="11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p42"/>
          <p:cNvSpPr>
            <a:spLocks noGrp="1"/>
          </p:cNvSpPr>
          <p:nvPr>
            <p:ph type="pic" idx="7"/>
          </p:nvPr>
        </p:nvSpPr>
        <p:spPr>
          <a:xfrm>
            <a:off x="8220921" y="2236788"/>
            <a:ext cx="3368814" cy="1722437"/>
          </a:xfrm>
          <a:prstGeom prst="rect">
            <a:avLst/>
          </a:prstGeom>
          <a:solidFill>
            <a:schemeClr val="lt2"/>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Montserrat"/>
                <a:ea typeface="Montserrat"/>
                <a:cs typeface="Montserrat"/>
                <a:sym typeface="Montserra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42"/>
          <p:cNvSpPr txBox="1">
            <a:spLocks noGrp="1"/>
          </p:cNvSpPr>
          <p:nvPr>
            <p:ph type="body" idx="8"/>
          </p:nvPr>
        </p:nvSpPr>
        <p:spPr>
          <a:xfrm>
            <a:off x="4415262" y="4139903"/>
            <a:ext cx="3368814" cy="524563"/>
          </a:xfrm>
          <a:prstGeom prst="rect">
            <a:avLst/>
          </a:prstGeom>
          <a:noFill/>
          <a:ln>
            <a:noFill/>
          </a:ln>
        </p:spPr>
        <p:txBody>
          <a:bodyPr spcFirstLastPara="1" wrap="square" lIns="0" tIns="0" rIns="0" bIns="0" anchor="t" anchorCtr="0">
            <a:noAutofit/>
          </a:bodyPr>
          <a:lstStyle>
            <a:lvl1pPr marL="457200" marR="0" lvl="0" indent="-228600" algn="l" rtl="0">
              <a:lnSpc>
                <a:spcPct val="117647"/>
              </a:lnSpc>
              <a:spcBef>
                <a:spcPts val="1000"/>
              </a:spcBef>
              <a:spcAft>
                <a:spcPts val="0"/>
              </a:spcAft>
              <a:buClr>
                <a:schemeClr val="dk1"/>
              </a:buClr>
              <a:buSzPts val="1700"/>
              <a:buFont typeface="Arial"/>
              <a:buNone/>
              <a:defRPr sz="1700" b="1" i="0" u="none" strike="noStrike" cap="none">
                <a:solidFill>
                  <a:schemeClr val="dk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42"/>
          <p:cNvSpPr txBox="1">
            <a:spLocks noGrp="1"/>
          </p:cNvSpPr>
          <p:nvPr>
            <p:ph type="body" idx="9"/>
          </p:nvPr>
        </p:nvSpPr>
        <p:spPr>
          <a:xfrm>
            <a:off x="4415260" y="4872698"/>
            <a:ext cx="3368815" cy="937394"/>
          </a:xfrm>
          <a:prstGeom prst="rect">
            <a:avLst/>
          </a:prstGeom>
          <a:noFill/>
          <a:ln>
            <a:noFill/>
          </a:ln>
        </p:spPr>
        <p:txBody>
          <a:bodyPr spcFirstLastPara="1" wrap="square" lIns="0" tIns="0" rIns="0" bIns="0" anchor="t" anchorCtr="0">
            <a:noAutofit/>
          </a:bodyPr>
          <a:lstStyle>
            <a:lvl1pPr marL="457200" marR="0" lvl="0" indent="-228600" algn="l" rtl="0">
              <a:lnSpc>
                <a:spcPct val="136363"/>
              </a:lnSpc>
              <a:spcBef>
                <a:spcPts val="1000"/>
              </a:spcBef>
              <a:spcAft>
                <a:spcPts val="0"/>
              </a:spcAft>
              <a:buClr>
                <a:schemeClr val="dk1"/>
              </a:buClr>
              <a:buSzPts val="1100"/>
              <a:buFont typeface="Calibri"/>
              <a:buNone/>
              <a:defRPr sz="11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3" name="Google Shape;163;p42"/>
          <p:cNvSpPr>
            <a:spLocks noGrp="1"/>
          </p:cNvSpPr>
          <p:nvPr>
            <p:ph type="pic" idx="13"/>
          </p:nvPr>
        </p:nvSpPr>
        <p:spPr>
          <a:xfrm>
            <a:off x="4426374" y="2236788"/>
            <a:ext cx="3368814" cy="1722437"/>
          </a:xfrm>
          <a:prstGeom prst="rect">
            <a:avLst/>
          </a:prstGeom>
          <a:solidFill>
            <a:schemeClr val="lt2"/>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Montserrat"/>
                <a:ea typeface="Montserrat"/>
                <a:cs typeface="Montserrat"/>
                <a:sym typeface="Montserra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 name="Google Shape;164;p42"/>
          <p:cNvSpPr txBox="1">
            <a:spLocks noGrp="1"/>
          </p:cNvSpPr>
          <p:nvPr>
            <p:ph type="body" idx="14"/>
          </p:nvPr>
        </p:nvSpPr>
        <p:spPr>
          <a:xfrm>
            <a:off x="609597" y="581813"/>
            <a:ext cx="3059577" cy="123111"/>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1000"/>
              </a:spcBef>
              <a:spcAft>
                <a:spcPts val="0"/>
              </a:spcAft>
              <a:buClr>
                <a:schemeClr val="dk1"/>
              </a:buClr>
              <a:buSzPts val="800"/>
              <a:buFont typeface="Arial"/>
              <a:buNone/>
              <a:defRPr sz="800" b="1" i="0" u="none" strike="noStrike" cap="none">
                <a:solidFill>
                  <a:schemeClr val="dk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guide id="5" orient="horz" pos="158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App Features Slide">
  <p:cSld name="App Features Slide">
    <p:spTree>
      <p:nvGrpSpPr>
        <p:cNvPr id="1" name="Shape 165"/>
        <p:cNvGrpSpPr/>
        <p:nvPr/>
      </p:nvGrpSpPr>
      <p:grpSpPr>
        <a:xfrm>
          <a:off x="0" y="0"/>
          <a:ext cx="0" cy="0"/>
          <a:chOff x="0" y="0"/>
          <a:chExt cx="0" cy="0"/>
        </a:xfrm>
      </p:grpSpPr>
      <p:pic>
        <p:nvPicPr>
          <p:cNvPr id="166" name="Google Shape;166;p43"/>
          <p:cNvPicPr preferRelativeResize="0"/>
          <p:nvPr/>
        </p:nvPicPr>
        <p:blipFill rotWithShape="1">
          <a:blip r:embed="rId2">
            <a:alphaModFix/>
          </a:blip>
          <a:srcRect/>
          <a:stretch/>
        </p:blipFill>
        <p:spPr>
          <a:xfrm>
            <a:off x="609600" y="6276187"/>
            <a:ext cx="929689" cy="200813"/>
          </a:xfrm>
          <a:prstGeom prst="rect">
            <a:avLst/>
          </a:prstGeom>
          <a:noFill/>
          <a:ln>
            <a:noFill/>
          </a:ln>
        </p:spPr>
      </p:pic>
      <p:sp>
        <p:nvSpPr>
          <p:cNvPr id="167" name="Google Shape;167;p43"/>
          <p:cNvSpPr txBox="1">
            <a:spLocks noGrp="1"/>
          </p:cNvSpPr>
          <p:nvPr>
            <p:ph type="body" idx="1"/>
          </p:nvPr>
        </p:nvSpPr>
        <p:spPr>
          <a:xfrm>
            <a:off x="620714" y="1460665"/>
            <a:ext cx="3059577" cy="3936670"/>
          </a:xfrm>
          <a:prstGeom prst="rect">
            <a:avLst/>
          </a:prstGeom>
          <a:noFill/>
          <a:ln>
            <a:noFill/>
          </a:ln>
        </p:spPr>
        <p:txBody>
          <a:bodyPr spcFirstLastPara="1" wrap="square" lIns="0" tIns="0" rIns="0" bIns="0" anchor="ctr" anchorCtr="0">
            <a:noAutofit/>
          </a:bodyPr>
          <a:lstStyle>
            <a:lvl1pPr marL="457200" marR="0" lvl="0" indent="-228600" algn="l" rtl="0">
              <a:lnSpc>
                <a:spcPct val="127777"/>
              </a:lnSpc>
              <a:spcBef>
                <a:spcPts val="1000"/>
              </a:spcBef>
              <a:spcAft>
                <a:spcPts val="0"/>
              </a:spcAft>
              <a:buClr>
                <a:schemeClr val="dk1"/>
              </a:buClr>
              <a:buSzPts val="1800"/>
              <a:buFont typeface="Arial"/>
              <a:buNone/>
              <a:defRPr sz="1800" b="1" i="0" u="none" strike="noStrike" cap="none">
                <a:solidFill>
                  <a:schemeClr val="dk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8" name="Google Shape;168;p43"/>
          <p:cNvSpPr txBox="1">
            <a:spLocks noGrp="1"/>
          </p:cNvSpPr>
          <p:nvPr>
            <p:ph type="body" idx="2"/>
          </p:nvPr>
        </p:nvSpPr>
        <p:spPr>
          <a:xfrm>
            <a:off x="609597" y="581813"/>
            <a:ext cx="3059577" cy="123111"/>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1000"/>
              </a:spcBef>
              <a:spcAft>
                <a:spcPts val="0"/>
              </a:spcAft>
              <a:buClr>
                <a:schemeClr val="dk1"/>
              </a:buClr>
              <a:buSzPts val="800"/>
              <a:buFont typeface="Arial"/>
              <a:buNone/>
              <a:defRPr sz="800" b="1" i="0" u="none" strike="noStrike" cap="none">
                <a:solidFill>
                  <a:schemeClr val="dk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9" name="Google Shape;169;p43"/>
          <p:cNvSpPr txBox="1">
            <a:spLocks noGrp="1"/>
          </p:cNvSpPr>
          <p:nvPr>
            <p:ph type="body" idx="3"/>
          </p:nvPr>
        </p:nvSpPr>
        <p:spPr>
          <a:xfrm>
            <a:off x="4024293" y="941464"/>
            <a:ext cx="2246306" cy="275310"/>
          </a:xfrm>
          <a:prstGeom prst="rect">
            <a:avLst/>
          </a:prstGeom>
          <a:noFill/>
          <a:ln>
            <a:noFill/>
          </a:ln>
        </p:spPr>
        <p:txBody>
          <a:bodyPr spcFirstLastPara="1" wrap="square" lIns="0" tIns="0" rIns="0" bIns="0" anchor="t" anchorCtr="0">
            <a:noAutofit/>
          </a:bodyPr>
          <a:lstStyle>
            <a:lvl1pPr marL="457200" marR="0" lvl="0" indent="-228600" algn="ctr" rtl="0">
              <a:lnSpc>
                <a:spcPct val="125000"/>
              </a:lnSpc>
              <a:spcBef>
                <a:spcPts val="0"/>
              </a:spcBef>
              <a:spcAft>
                <a:spcPts val="0"/>
              </a:spcAft>
              <a:buClr>
                <a:schemeClr val="dk1"/>
              </a:buClr>
              <a:buSzPts val="800"/>
              <a:buFont typeface="Arial"/>
              <a:buNone/>
              <a:defRPr sz="800" b="1" i="0" u="none" strike="noStrike" cap="none">
                <a:solidFill>
                  <a:schemeClr val="dk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43"/>
          <p:cNvSpPr txBox="1">
            <a:spLocks noGrp="1"/>
          </p:cNvSpPr>
          <p:nvPr>
            <p:ph type="body" idx="4"/>
          </p:nvPr>
        </p:nvSpPr>
        <p:spPr>
          <a:xfrm>
            <a:off x="6629789" y="941464"/>
            <a:ext cx="2246306" cy="275310"/>
          </a:xfrm>
          <a:prstGeom prst="rect">
            <a:avLst/>
          </a:prstGeom>
          <a:noFill/>
          <a:ln>
            <a:noFill/>
          </a:ln>
        </p:spPr>
        <p:txBody>
          <a:bodyPr spcFirstLastPara="1" wrap="square" lIns="0" tIns="0" rIns="0" bIns="0" anchor="t" anchorCtr="0">
            <a:noAutofit/>
          </a:bodyPr>
          <a:lstStyle>
            <a:lvl1pPr marL="457200" marR="0" lvl="0" indent="-228600" algn="ctr" rtl="0">
              <a:lnSpc>
                <a:spcPct val="125000"/>
              </a:lnSpc>
              <a:spcBef>
                <a:spcPts val="0"/>
              </a:spcBef>
              <a:spcAft>
                <a:spcPts val="0"/>
              </a:spcAft>
              <a:buClr>
                <a:schemeClr val="dk1"/>
              </a:buClr>
              <a:buSzPts val="800"/>
              <a:buFont typeface="Arial"/>
              <a:buNone/>
              <a:defRPr sz="800" b="1" i="0" u="none" strike="noStrike" cap="none">
                <a:solidFill>
                  <a:schemeClr val="dk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43"/>
          <p:cNvSpPr txBox="1">
            <a:spLocks noGrp="1"/>
          </p:cNvSpPr>
          <p:nvPr>
            <p:ph type="body" idx="5"/>
          </p:nvPr>
        </p:nvSpPr>
        <p:spPr>
          <a:xfrm>
            <a:off x="9235285" y="941464"/>
            <a:ext cx="2246306" cy="275310"/>
          </a:xfrm>
          <a:prstGeom prst="rect">
            <a:avLst/>
          </a:prstGeom>
          <a:noFill/>
          <a:ln>
            <a:noFill/>
          </a:ln>
        </p:spPr>
        <p:txBody>
          <a:bodyPr spcFirstLastPara="1" wrap="square" lIns="0" tIns="0" rIns="0" bIns="0" anchor="t" anchorCtr="0">
            <a:noAutofit/>
          </a:bodyPr>
          <a:lstStyle>
            <a:lvl1pPr marL="457200" marR="0" lvl="0" indent="-228600" algn="ctr" rtl="0">
              <a:lnSpc>
                <a:spcPct val="125000"/>
              </a:lnSpc>
              <a:spcBef>
                <a:spcPts val="0"/>
              </a:spcBef>
              <a:spcAft>
                <a:spcPts val="0"/>
              </a:spcAft>
              <a:buClr>
                <a:schemeClr val="dk1"/>
              </a:buClr>
              <a:buSzPts val="800"/>
              <a:buFont typeface="Arial"/>
              <a:buNone/>
              <a:defRPr sz="800" b="1" i="0" u="none" strike="noStrike" cap="none">
                <a:solidFill>
                  <a:schemeClr val="dk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43"/>
          <p:cNvSpPr>
            <a:spLocks noGrp="1"/>
          </p:cNvSpPr>
          <p:nvPr>
            <p:ph type="pic" idx="6"/>
          </p:nvPr>
        </p:nvSpPr>
        <p:spPr>
          <a:xfrm>
            <a:off x="3926904" y="1292730"/>
            <a:ext cx="2447925" cy="4745037"/>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2"/>
              </a:buClr>
              <a:buSzPts val="1200"/>
              <a:buFont typeface="Arial"/>
              <a:buNone/>
              <a:defRPr sz="1200" b="1" i="0" u="none" strike="noStrike" cap="none">
                <a:solidFill>
                  <a:schemeClr val="lt2"/>
                </a:solidFill>
                <a:latin typeface="Montserrat"/>
                <a:ea typeface="Montserrat"/>
                <a:cs typeface="Montserrat"/>
                <a:sym typeface="Montserra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43"/>
          <p:cNvSpPr>
            <a:spLocks noGrp="1"/>
          </p:cNvSpPr>
          <p:nvPr>
            <p:ph type="pic" idx="7"/>
          </p:nvPr>
        </p:nvSpPr>
        <p:spPr>
          <a:xfrm>
            <a:off x="6528979" y="1292730"/>
            <a:ext cx="2447925" cy="4745037"/>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2"/>
              </a:buClr>
              <a:buSzPts val="1200"/>
              <a:buFont typeface="Arial"/>
              <a:buNone/>
              <a:defRPr sz="1200" b="1" i="0" u="none" strike="noStrike" cap="none">
                <a:solidFill>
                  <a:schemeClr val="lt2"/>
                </a:solidFill>
                <a:latin typeface="Montserrat"/>
                <a:ea typeface="Montserrat"/>
                <a:cs typeface="Montserrat"/>
                <a:sym typeface="Montserra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43"/>
          <p:cNvSpPr>
            <a:spLocks noGrp="1"/>
          </p:cNvSpPr>
          <p:nvPr>
            <p:ph type="pic" idx="8"/>
          </p:nvPr>
        </p:nvSpPr>
        <p:spPr>
          <a:xfrm>
            <a:off x="9134475" y="1292730"/>
            <a:ext cx="2447925" cy="4745037"/>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2"/>
              </a:buClr>
              <a:buSzPts val="1200"/>
              <a:buFont typeface="Arial"/>
              <a:buNone/>
              <a:defRPr sz="1200" b="1" i="0" u="none" strike="noStrike" cap="none">
                <a:solidFill>
                  <a:schemeClr val="lt2"/>
                </a:solidFill>
                <a:latin typeface="Montserrat"/>
                <a:ea typeface="Montserrat"/>
                <a:cs typeface="Montserrat"/>
                <a:sym typeface="Montserra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guide id="5" orient="horz" pos="158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hart Slide">
  <p:cSld name="Chart Slide">
    <p:spTree>
      <p:nvGrpSpPr>
        <p:cNvPr id="1" name="Shape 175"/>
        <p:cNvGrpSpPr/>
        <p:nvPr/>
      </p:nvGrpSpPr>
      <p:grpSpPr>
        <a:xfrm>
          <a:off x="0" y="0"/>
          <a:ext cx="0" cy="0"/>
          <a:chOff x="0" y="0"/>
          <a:chExt cx="0" cy="0"/>
        </a:xfrm>
      </p:grpSpPr>
      <p:pic>
        <p:nvPicPr>
          <p:cNvPr id="176" name="Google Shape;176;p44"/>
          <p:cNvPicPr preferRelativeResize="0"/>
          <p:nvPr/>
        </p:nvPicPr>
        <p:blipFill rotWithShape="1">
          <a:blip r:embed="rId2">
            <a:alphaModFix/>
          </a:blip>
          <a:srcRect/>
          <a:stretch/>
        </p:blipFill>
        <p:spPr>
          <a:xfrm>
            <a:off x="609600" y="6276187"/>
            <a:ext cx="929689" cy="200813"/>
          </a:xfrm>
          <a:prstGeom prst="rect">
            <a:avLst/>
          </a:prstGeom>
          <a:noFill/>
          <a:ln>
            <a:noFill/>
          </a:ln>
        </p:spPr>
      </p:pic>
      <p:sp>
        <p:nvSpPr>
          <p:cNvPr id="177" name="Google Shape;177;p44"/>
          <p:cNvSpPr txBox="1"/>
          <p:nvPr/>
        </p:nvSpPr>
        <p:spPr>
          <a:xfrm>
            <a:off x="11515073" y="6376593"/>
            <a:ext cx="67327" cy="12311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800">
                <a:solidFill>
                  <a:schemeClr val="dk1"/>
                </a:solidFill>
                <a:latin typeface="Montserrat"/>
                <a:ea typeface="Montserrat"/>
                <a:cs typeface="Montserrat"/>
                <a:sym typeface="Montserrat"/>
              </a:rPr>
              <a:t>‹#›</a:t>
            </a:fld>
            <a:endParaRPr sz="800">
              <a:solidFill>
                <a:schemeClr val="dk1"/>
              </a:solidFill>
              <a:latin typeface="Montserrat"/>
              <a:ea typeface="Montserrat"/>
              <a:cs typeface="Montserrat"/>
              <a:sym typeface="Montserrat"/>
            </a:endParaRPr>
          </a:p>
        </p:txBody>
      </p:sp>
      <p:sp>
        <p:nvSpPr>
          <p:cNvPr id="178" name="Google Shape;178;p44"/>
          <p:cNvSpPr txBox="1">
            <a:spLocks noGrp="1"/>
          </p:cNvSpPr>
          <p:nvPr>
            <p:ph type="body" idx="1"/>
          </p:nvPr>
        </p:nvSpPr>
        <p:spPr>
          <a:xfrm>
            <a:off x="620714" y="1003733"/>
            <a:ext cx="10059010" cy="724750"/>
          </a:xfrm>
          <a:prstGeom prst="rect">
            <a:avLst/>
          </a:prstGeom>
          <a:noFill/>
          <a:ln>
            <a:noFill/>
          </a:ln>
        </p:spPr>
        <p:txBody>
          <a:bodyPr spcFirstLastPara="1" wrap="square" lIns="0" tIns="0" rIns="0" bIns="0" anchor="t" anchorCtr="0">
            <a:noAutofit/>
          </a:bodyPr>
          <a:lstStyle>
            <a:lvl1pPr marL="457200" marR="0" lvl="0" indent="-228600" algn="l" rtl="0">
              <a:lnSpc>
                <a:spcPct val="120000"/>
              </a:lnSpc>
              <a:spcBef>
                <a:spcPts val="1000"/>
              </a:spcBef>
              <a:spcAft>
                <a:spcPts val="0"/>
              </a:spcAft>
              <a:buClr>
                <a:schemeClr val="dk1"/>
              </a:buClr>
              <a:buSzPts val="2500"/>
              <a:buFont typeface="Arial"/>
              <a:buNone/>
              <a:defRPr sz="2500" b="1" i="0" u="none" strike="noStrike" cap="none">
                <a:solidFill>
                  <a:schemeClr val="dk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9" name="Google Shape;179;p44"/>
          <p:cNvSpPr txBox="1">
            <a:spLocks noGrp="1"/>
          </p:cNvSpPr>
          <p:nvPr>
            <p:ph type="body" idx="2"/>
          </p:nvPr>
        </p:nvSpPr>
        <p:spPr>
          <a:xfrm>
            <a:off x="609599" y="2514600"/>
            <a:ext cx="3402707" cy="3135923"/>
          </a:xfrm>
          <a:prstGeom prst="rect">
            <a:avLst/>
          </a:prstGeom>
          <a:noFill/>
          <a:ln>
            <a:noFill/>
          </a:ln>
        </p:spPr>
        <p:txBody>
          <a:bodyPr spcFirstLastPara="1" wrap="square" lIns="0" tIns="0" rIns="0" bIns="0" anchor="t" anchorCtr="0">
            <a:noAutofit/>
          </a:bodyPr>
          <a:lstStyle>
            <a:lvl1pPr marL="457200" marR="0" lvl="0" indent="-228600" algn="l" rtl="0">
              <a:lnSpc>
                <a:spcPct val="163636"/>
              </a:lnSpc>
              <a:spcBef>
                <a:spcPts val="1000"/>
              </a:spcBef>
              <a:spcAft>
                <a:spcPts val="0"/>
              </a:spcAft>
              <a:buClr>
                <a:schemeClr val="dk1"/>
              </a:buClr>
              <a:buSzPts val="1100"/>
              <a:buFont typeface="Calibri"/>
              <a:buNone/>
              <a:defRPr sz="11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0" name="Google Shape;180;p44"/>
          <p:cNvSpPr>
            <a:spLocks noGrp="1"/>
          </p:cNvSpPr>
          <p:nvPr>
            <p:ph type="chart" idx="3"/>
          </p:nvPr>
        </p:nvSpPr>
        <p:spPr>
          <a:xfrm>
            <a:off x="4795435" y="2514599"/>
            <a:ext cx="3167180" cy="3135923"/>
          </a:xfrm>
          <a:prstGeom prst="rect">
            <a:avLst/>
          </a:prstGeom>
          <a:noFill/>
          <a:ln>
            <a:noFill/>
          </a:ln>
        </p:spPr>
        <p:txBody>
          <a:bodyPr spcFirstLastPara="1" wrap="square" lIns="0" tIns="0" rIns="0" bIns="0" anchor="ctr" anchorCtr="0">
            <a:noAutofit/>
          </a:bodyPr>
          <a:lstStyle>
            <a:lvl1pPr marR="0" lvl="0" algn="ctr" rtl="0">
              <a:lnSpc>
                <a:spcPct val="90000"/>
              </a:lnSpc>
              <a:spcBef>
                <a:spcPts val="1000"/>
              </a:spcBef>
              <a:spcAft>
                <a:spcPts val="0"/>
              </a:spcAft>
              <a:buClr>
                <a:schemeClr val="lt2"/>
              </a:buClr>
              <a:buSzPts val="1200"/>
              <a:buFont typeface="Arial"/>
              <a:buNone/>
              <a:defRPr sz="1200" b="1" i="0" u="none" strike="noStrike" cap="none">
                <a:solidFill>
                  <a:schemeClr val="lt2"/>
                </a:solidFill>
                <a:latin typeface="Montserrat"/>
                <a:ea typeface="Montserrat"/>
                <a:cs typeface="Montserrat"/>
                <a:sym typeface="Montserra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1" name="Google Shape;181;p44"/>
          <p:cNvSpPr>
            <a:spLocks noGrp="1"/>
          </p:cNvSpPr>
          <p:nvPr>
            <p:ph type="chart" idx="4"/>
          </p:nvPr>
        </p:nvSpPr>
        <p:spPr>
          <a:xfrm>
            <a:off x="8381556" y="2514599"/>
            <a:ext cx="3167180" cy="3135923"/>
          </a:xfrm>
          <a:prstGeom prst="rect">
            <a:avLst/>
          </a:prstGeom>
          <a:noFill/>
          <a:ln>
            <a:noFill/>
          </a:ln>
        </p:spPr>
        <p:txBody>
          <a:bodyPr spcFirstLastPara="1" wrap="square" lIns="0" tIns="0" rIns="0" bIns="0" anchor="ctr" anchorCtr="0">
            <a:noAutofit/>
          </a:bodyPr>
          <a:lstStyle>
            <a:lvl1pPr marR="0" lvl="0" algn="ctr" rtl="0">
              <a:lnSpc>
                <a:spcPct val="90000"/>
              </a:lnSpc>
              <a:spcBef>
                <a:spcPts val="1000"/>
              </a:spcBef>
              <a:spcAft>
                <a:spcPts val="0"/>
              </a:spcAft>
              <a:buClr>
                <a:schemeClr val="lt2"/>
              </a:buClr>
              <a:buSzPts val="1200"/>
              <a:buFont typeface="Arial"/>
              <a:buNone/>
              <a:defRPr sz="1200" b="1" i="0" u="none" strike="noStrike" cap="none">
                <a:solidFill>
                  <a:schemeClr val="lt2"/>
                </a:solidFill>
                <a:latin typeface="Montserrat"/>
                <a:ea typeface="Montserrat"/>
                <a:cs typeface="Montserrat"/>
                <a:sym typeface="Montserra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2" name="Google Shape;182;p44"/>
          <p:cNvSpPr txBox="1">
            <a:spLocks noGrp="1"/>
          </p:cNvSpPr>
          <p:nvPr>
            <p:ph type="body" idx="5"/>
          </p:nvPr>
        </p:nvSpPr>
        <p:spPr>
          <a:xfrm>
            <a:off x="609597" y="581813"/>
            <a:ext cx="3059577" cy="123111"/>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1000"/>
              </a:spcBef>
              <a:spcAft>
                <a:spcPts val="0"/>
              </a:spcAft>
              <a:buClr>
                <a:schemeClr val="dk1"/>
              </a:buClr>
              <a:buSzPts val="800"/>
              <a:buFont typeface="Arial"/>
              <a:buNone/>
              <a:defRPr sz="800" b="1" i="0" u="none" strike="noStrike" cap="none">
                <a:solidFill>
                  <a:schemeClr val="dk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guide id="5" orient="horz" pos="15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Slide">
  <p:cSld name="Table Slide">
    <p:spTree>
      <p:nvGrpSpPr>
        <p:cNvPr id="1" name="Shape 183"/>
        <p:cNvGrpSpPr/>
        <p:nvPr/>
      </p:nvGrpSpPr>
      <p:grpSpPr>
        <a:xfrm>
          <a:off x="0" y="0"/>
          <a:ext cx="0" cy="0"/>
          <a:chOff x="0" y="0"/>
          <a:chExt cx="0" cy="0"/>
        </a:xfrm>
      </p:grpSpPr>
      <p:pic>
        <p:nvPicPr>
          <p:cNvPr id="184" name="Google Shape;184;p45"/>
          <p:cNvPicPr preferRelativeResize="0"/>
          <p:nvPr/>
        </p:nvPicPr>
        <p:blipFill rotWithShape="1">
          <a:blip r:embed="rId2">
            <a:alphaModFix/>
          </a:blip>
          <a:srcRect/>
          <a:stretch/>
        </p:blipFill>
        <p:spPr>
          <a:xfrm>
            <a:off x="609600" y="6276187"/>
            <a:ext cx="929689" cy="200813"/>
          </a:xfrm>
          <a:prstGeom prst="rect">
            <a:avLst/>
          </a:prstGeom>
          <a:noFill/>
          <a:ln>
            <a:noFill/>
          </a:ln>
        </p:spPr>
      </p:pic>
      <p:sp>
        <p:nvSpPr>
          <p:cNvPr id="185" name="Google Shape;185;p45"/>
          <p:cNvSpPr txBox="1"/>
          <p:nvPr/>
        </p:nvSpPr>
        <p:spPr>
          <a:xfrm>
            <a:off x="11515073" y="6376593"/>
            <a:ext cx="67327" cy="12311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800">
                <a:solidFill>
                  <a:schemeClr val="dk1"/>
                </a:solidFill>
                <a:latin typeface="Montserrat"/>
                <a:ea typeface="Montserrat"/>
                <a:cs typeface="Montserrat"/>
                <a:sym typeface="Montserrat"/>
              </a:rPr>
              <a:t>‹#›</a:t>
            </a:fld>
            <a:endParaRPr sz="800">
              <a:solidFill>
                <a:schemeClr val="dk1"/>
              </a:solidFill>
              <a:latin typeface="Montserrat"/>
              <a:ea typeface="Montserrat"/>
              <a:cs typeface="Montserrat"/>
              <a:sym typeface="Montserrat"/>
            </a:endParaRPr>
          </a:p>
        </p:txBody>
      </p:sp>
      <p:sp>
        <p:nvSpPr>
          <p:cNvPr id="186" name="Google Shape;186;p45"/>
          <p:cNvSpPr txBox="1">
            <a:spLocks noGrp="1"/>
          </p:cNvSpPr>
          <p:nvPr>
            <p:ph type="body" idx="1"/>
          </p:nvPr>
        </p:nvSpPr>
        <p:spPr>
          <a:xfrm>
            <a:off x="620714" y="1003733"/>
            <a:ext cx="10059010" cy="724750"/>
          </a:xfrm>
          <a:prstGeom prst="rect">
            <a:avLst/>
          </a:prstGeom>
          <a:noFill/>
          <a:ln>
            <a:noFill/>
          </a:ln>
        </p:spPr>
        <p:txBody>
          <a:bodyPr spcFirstLastPara="1" wrap="square" lIns="0" tIns="0" rIns="0" bIns="0" anchor="t" anchorCtr="0">
            <a:noAutofit/>
          </a:bodyPr>
          <a:lstStyle>
            <a:lvl1pPr marL="457200" marR="0" lvl="0" indent="-228600" algn="l" rtl="0">
              <a:lnSpc>
                <a:spcPct val="120000"/>
              </a:lnSpc>
              <a:spcBef>
                <a:spcPts val="1000"/>
              </a:spcBef>
              <a:spcAft>
                <a:spcPts val="0"/>
              </a:spcAft>
              <a:buClr>
                <a:schemeClr val="dk1"/>
              </a:buClr>
              <a:buSzPts val="2500"/>
              <a:buFont typeface="Arial"/>
              <a:buNone/>
              <a:defRPr sz="2500" b="1" i="0" u="none" strike="noStrike" cap="none">
                <a:solidFill>
                  <a:schemeClr val="dk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 name="Google Shape;187;p45"/>
          <p:cNvSpPr>
            <a:spLocks noGrp="1"/>
          </p:cNvSpPr>
          <p:nvPr>
            <p:ph type="tbl" idx="2"/>
          </p:nvPr>
        </p:nvSpPr>
        <p:spPr>
          <a:xfrm>
            <a:off x="609600" y="2057400"/>
            <a:ext cx="10972800" cy="2743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lt2"/>
              </a:buClr>
              <a:buSzPts val="1200"/>
              <a:buFont typeface="Montserrat"/>
              <a:buNone/>
              <a:defRPr sz="1200" b="1" i="0" u="none" strike="noStrike" cap="none">
                <a:solidFill>
                  <a:schemeClr val="lt2"/>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8" name="Google Shape;188;p45"/>
          <p:cNvSpPr txBox="1">
            <a:spLocks noGrp="1"/>
          </p:cNvSpPr>
          <p:nvPr>
            <p:ph type="body" idx="3"/>
          </p:nvPr>
        </p:nvSpPr>
        <p:spPr>
          <a:xfrm>
            <a:off x="620713" y="5248268"/>
            <a:ext cx="3368815" cy="724750"/>
          </a:xfrm>
          <a:prstGeom prst="rect">
            <a:avLst/>
          </a:prstGeom>
          <a:noFill/>
          <a:ln>
            <a:noFill/>
          </a:ln>
        </p:spPr>
        <p:txBody>
          <a:bodyPr spcFirstLastPara="1" wrap="square" lIns="0" tIns="0" rIns="0" bIns="0" anchor="t" anchorCtr="0">
            <a:noAutofit/>
          </a:bodyPr>
          <a:lstStyle>
            <a:lvl1pPr marL="457200" marR="0" lvl="0" indent="-298450" algn="l" rtl="0">
              <a:lnSpc>
                <a:spcPct val="136363"/>
              </a:lnSpc>
              <a:spcBef>
                <a:spcPts val="0"/>
              </a:spcBef>
              <a:spcAft>
                <a:spcPts val="0"/>
              </a:spcAft>
              <a:buClr>
                <a:schemeClr val="accent1"/>
              </a:buClr>
              <a:buSzPts val="1100"/>
              <a:buFont typeface="Arial"/>
              <a:buChar char="•"/>
              <a:defRPr sz="1100" b="0" i="0" u="none" strike="noStrike" cap="none">
                <a:solidFill>
                  <a:schemeClr val="dk1"/>
                </a:solidFill>
                <a:latin typeface="Lato"/>
                <a:ea typeface="Lato"/>
                <a:cs typeface="Lato"/>
                <a:sym typeface="Lato"/>
              </a:defRPr>
            </a:lvl1pPr>
            <a:lvl2pPr marL="914400" marR="0" lvl="1" indent="-381000" algn="l" rtl="0">
              <a:lnSpc>
                <a:spcPct val="90000"/>
              </a:lnSpc>
              <a:spcBef>
                <a:spcPts val="3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9" name="Google Shape;189;p45"/>
          <p:cNvSpPr txBox="1">
            <a:spLocks noGrp="1"/>
          </p:cNvSpPr>
          <p:nvPr>
            <p:ph type="body" idx="4"/>
          </p:nvPr>
        </p:nvSpPr>
        <p:spPr>
          <a:xfrm>
            <a:off x="8209045" y="5248268"/>
            <a:ext cx="3368815" cy="724750"/>
          </a:xfrm>
          <a:prstGeom prst="rect">
            <a:avLst/>
          </a:prstGeom>
          <a:noFill/>
          <a:ln>
            <a:noFill/>
          </a:ln>
        </p:spPr>
        <p:txBody>
          <a:bodyPr spcFirstLastPara="1" wrap="square" lIns="0" tIns="0" rIns="0" bIns="0" anchor="t" anchorCtr="0">
            <a:noAutofit/>
          </a:bodyPr>
          <a:lstStyle>
            <a:lvl1pPr marL="457200" marR="0" lvl="0" indent="-298450" algn="l" rtl="0">
              <a:lnSpc>
                <a:spcPct val="136363"/>
              </a:lnSpc>
              <a:spcBef>
                <a:spcPts val="0"/>
              </a:spcBef>
              <a:spcAft>
                <a:spcPts val="0"/>
              </a:spcAft>
              <a:buClr>
                <a:schemeClr val="accent1"/>
              </a:buClr>
              <a:buSzPts val="1100"/>
              <a:buFont typeface="Arial"/>
              <a:buChar char="•"/>
              <a:defRPr sz="1100" b="0" i="0" u="none" strike="noStrike" cap="none">
                <a:solidFill>
                  <a:schemeClr val="dk1"/>
                </a:solidFill>
                <a:latin typeface="Lato"/>
                <a:ea typeface="Lato"/>
                <a:cs typeface="Lato"/>
                <a:sym typeface="Lato"/>
              </a:defRPr>
            </a:lvl1pPr>
            <a:lvl2pPr marL="914400" marR="0" lvl="1" indent="-381000" algn="l" rtl="0">
              <a:lnSpc>
                <a:spcPct val="90000"/>
              </a:lnSpc>
              <a:spcBef>
                <a:spcPts val="3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45"/>
          <p:cNvSpPr txBox="1">
            <a:spLocks noGrp="1"/>
          </p:cNvSpPr>
          <p:nvPr>
            <p:ph type="body" idx="5"/>
          </p:nvPr>
        </p:nvSpPr>
        <p:spPr>
          <a:xfrm>
            <a:off x="4411592" y="5248268"/>
            <a:ext cx="3368815" cy="724750"/>
          </a:xfrm>
          <a:prstGeom prst="rect">
            <a:avLst/>
          </a:prstGeom>
          <a:noFill/>
          <a:ln>
            <a:noFill/>
          </a:ln>
        </p:spPr>
        <p:txBody>
          <a:bodyPr spcFirstLastPara="1" wrap="square" lIns="0" tIns="0" rIns="0" bIns="0" anchor="t" anchorCtr="0">
            <a:noAutofit/>
          </a:bodyPr>
          <a:lstStyle>
            <a:lvl1pPr marL="457200" marR="0" lvl="0" indent="-298450" algn="l" rtl="0">
              <a:lnSpc>
                <a:spcPct val="136363"/>
              </a:lnSpc>
              <a:spcBef>
                <a:spcPts val="0"/>
              </a:spcBef>
              <a:spcAft>
                <a:spcPts val="0"/>
              </a:spcAft>
              <a:buClr>
                <a:schemeClr val="accent1"/>
              </a:buClr>
              <a:buSzPts val="1100"/>
              <a:buFont typeface="Arial"/>
              <a:buChar char="•"/>
              <a:defRPr sz="1100" b="0" i="0" u="none" strike="noStrike" cap="none">
                <a:solidFill>
                  <a:schemeClr val="dk1"/>
                </a:solidFill>
                <a:latin typeface="Lato"/>
                <a:ea typeface="Lato"/>
                <a:cs typeface="Lato"/>
                <a:sym typeface="Lato"/>
              </a:defRPr>
            </a:lvl1pPr>
            <a:lvl2pPr marL="914400" marR="0" lvl="1" indent="-381000" algn="l" rtl="0">
              <a:lnSpc>
                <a:spcPct val="90000"/>
              </a:lnSpc>
              <a:spcBef>
                <a:spcPts val="3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45"/>
          <p:cNvSpPr txBox="1">
            <a:spLocks noGrp="1"/>
          </p:cNvSpPr>
          <p:nvPr>
            <p:ph type="body" idx="6"/>
          </p:nvPr>
        </p:nvSpPr>
        <p:spPr>
          <a:xfrm>
            <a:off x="609597" y="581813"/>
            <a:ext cx="3059577" cy="123111"/>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1000"/>
              </a:spcBef>
              <a:spcAft>
                <a:spcPts val="0"/>
              </a:spcAft>
              <a:buClr>
                <a:schemeClr val="dk1"/>
              </a:buClr>
              <a:buSzPts val="800"/>
              <a:buFont typeface="Arial"/>
              <a:buNone/>
              <a:defRPr sz="800" b="1" i="0" u="none" strike="noStrike" cap="none">
                <a:solidFill>
                  <a:schemeClr val="dk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guide id="5" orient="horz" pos="15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Slide 1">
  <p:cSld name="Quote Slide 1">
    <p:spTree>
      <p:nvGrpSpPr>
        <p:cNvPr id="1" name="Shape 192"/>
        <p:cNvGrpSpPr/>
        <p:nvPr/>
      </p:nvGrpSpPr>
      <p:grpSpPr>
        <a:xfrm>
          <a:off x="0" y="0"/>
          <a:ext cx="0" cy="0"/>
          <a:chOff x="0" y="0"/>
          <a:chExt cx="0" cy="0"/>
        </a:xfrm>
      </p:grpSpPr>
      <p:sp>
        <p:nvSpPr>
          <p:cNvPr id="193" name="Google Shape;193;p46"/>
          <p:cNvSpPr/>
          <p:nvPr/>
        </p:nvSpPr>
        <p:spPr>
          <a:xfrm>
            <a:off x="255270" y="246457"/>
            <a:ext cx="11681460" cy="637151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4" name="Google Shape;194;p46"/>
          <p:cNvPicPr preferRelativeResize="0"/>
          <p:nvPr/>
        </p:nvPicPr>
        <p:blipFill rotWithShape="1">
          <a:blip r:embed="rId2">
            <a:alphaModFix/>
          </a:blip>
          <a:srcRect/>
          <a:stretch/>
        </p:blipFill>
        <p:spPr>
          <a:xfrm>
            <a:off x="5922345" y="699305"/>
            <a:ext cx="347308" cy="358633"/>
          </a:xfrm>
          <a:prstGeom prst="rect">
            <a:avLst/>
          </a:prstGeom>
          <a:noFill/>
          <a:ln>
            <a:noFill/>
          </a:ln>
        </p:spPr>
      </p:pic>
      <p:sp>
        <p:nvSpPr>
          <p:cNvPr id="195" name="Google Shape;195;p46"/>
          <p:cNvSpPr txBox="1">
            <a:spLocks noGrp="1"/>
          </p:cNvSpPr>
          <p:nvPr>
            <p:ph type="body" idx="1"/>
          </p:nvPr>
        </p:nvSpPr>
        <p:spPr>
          <a:xfrm>
            <a:off x="2505423" y="5889012"/>
            <a:ext cx="7181153" cy="133835"/>
          </a:xfrm>
          <a:prstGeom prst="rect">
            <a:avLst/>
          </a:prstGeom>
          <a:noFill/>
          <a:ln>
            <a:noFill/>
          </a:ln>
        </p:spPr>
        <p:txBody>
          <a:bodyPr spcFirstLastPara="1" wrap="square" lIns="0" tIns="0" rIns="0" bIns="45700" anchor="t" anchorCtr="0">
            <a:noAutofit/>
          </a:bodyPr>
          <a:lstStyle>
            <a:lvl1pPr marL="457200" marR="0" lvl="0" indent="-228600" algn="ctr" rtl="0">
              <a:lnSpc>
                <a:spcPct val="90000"/>
              </a:lnSpc>
              <a:spcBef>
                <a:spcPts val="10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6" name="Google Shape;196;p46"/>
          <p:cNvSpPr txBox="1">
            <a:spLocks noGrp="1"/>
          </p:cNvSpPr>
          <p:nvPr>
            <p:ph type="body" idx="2"/>
          </p:nvPr>
        </p:nvSpPr>
        <p:spPr>
          <a:xfrm>
            <a:off x="1529555" y="1804416"/>
            <a:ext cx="9132887" cy="3249166"/>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12500"/>
              </a:lnSpc>
              <a:spcBef>
                <a:spcPts val="0"/>
              </a:spcBef>
              <a:spcAft>
                <a:spcPts val="0"/>
              </a:spcAft>
              <a:buClr>
                <a:schemeClr val="dk1"/>
              </a:buClr>
              <a:buSzPts val="4000"/>
              <a:buFont typeface="Arial"/>
              <a:buNone/>
              <a:defRPr sz="4000" b="0" i="1" u="none" strike="noStrike" cap="none">
                <a:solidFill>
                  <a:schemeClr val="dk1"/>
                </a:solidFill>
                <a:latin typeface="Cormorant Garamond Light"/>
                <a:ea typeface="Cormorant Garamond Light"/>
                <a:cs typeface="Cormorant Garamond Light"/>
                <a:sym typeface="Cormorant Garamond Light"/>
              </a:defRPr>
            </a:lvl1pPr>
            <a:lvl2pPr marL="914400" marR="0" lvl="1" indent="-228600" algn="ctr"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Slide 2">
  <p:cSld name="Quote Slide 2">
    <p:spTree>
      <p:nvGrpSpPr>
        <p:cNvPr id="1" name="Shape 197"/>
        <p:cNvGrpSpPr/>
        <p:nvPr/>
      </p:nvGrpSpPr>
      <p:grpSpPr>
        <a:xfrm>
          <a:off x="0" y="0"/>
          <a:ext cx="0" cy="0"/>
          <a:chOff x="0" y="0"/>
          <a:chExt cx="0" cy="0"/>
        </a:xfrm>
      </p:grpSpPr>
      <p:pic>
        <p:nvPicPr>
          <p:cNvPr id="198" name="Google Shape;198;p47" descr="Clouds in the sky&#10;&#10;Description automatically generated"/>
          <p:cNvPicPr preferRelativeResize="0"/>
          <p:nvPr/>
        </p:nvPicPr>
        <p:blipFill/>
        <p:spPr>
          <a:xfrm>
            <a:off x="255270" y="246456"/>
            <a:ext cx="11681460" cy="6371514"/>
          </a:xfrm>
          <a:prstGeom prst="rect">
            <a:avLst/>
          </a:prstGeom>
          <a:solidFill>
            <a:srgbClr val="FFFFFF"/>
          </a:solidFill>
          <a:ln>
            <a:noFill/>
          </a:ln>
        </p:spPr>
      </p:pic>
      <p:pic>
        <p:nvPicPr>
          <p:cNvPr id="199" name="Google Shape;199;p47"/>
          <p:cNvPicPr preferRelativeResize="0"/>
          <p:nvPr/>
        </p:nvPicPr>
        <p:blipFill rotWithShape="1">
          <a:blip r:embed="rId2">
            <a:alphaModFix/>
          </a:blip>
          <a:srcRect/>
          <a:stretch/>
        </p:blipFill>
        <p:spPr>
          <a:xfrm>
            <a:off x="5922345" y="699305"/>
            <a:ext cx="347308" cy="358633"/>
          </a:xfrm>
          <a:prstGeom prst="rect">
            <a:avLst/>
          </a:prstGeom>
          <a:noFill/>
          <a:ln>
            <a:noFill/>
          </a:ln>
        </p:spPr>
      </p:pic>
      <p:sp>
        <p:nvSpPr>
          <p:cNvPr id="200" name="Google Shape;200;p47"/>
          <p:cNvSpPr txBox="1">
            <a:spLocks noGrp="1"/>
          </p:cNvSpPr>
          <p:nvPr>
            <p:ph type="body" idx="1"/>
          </p:nvPr>
        </p:nvSpPr>
        <p:spPr>
          <a:xfrm>
            <a:off x="2505423" y="5889012"/>
            <a:ext cx="7181153" cy="133835"/>
          </a:xfrm>
          <a:prstGeom prst="rect">
            <a:avLst/>
          </a:prstGeom>
          <a:noFill/>
          <a:ln>
            <a:noFill/>
          </a:ln>
        </p:spPr>
        <p:txBody>
          <a:bodyPr spcFirstLastPara="1" wrap="square" lIns="0" tIns="0" rIns="0" bIns="45700" anchor="t" anchorCtr="0">
            <a:noAutofit/>
          </a:bodyPr>
          <a:lstStyle>
            <a:lvl1pPr marL="457200" marR="0" lvl="0" indent="-228600" algn="ctr" rtl="0">
              <a:lnSpc>
                <a:spcPct val="90000"/>
              </a:lnSpc>
              <a:spcBef>
                <a:spcPts val="1000"/>
              </a:spcBef>
              <a:spcAft>
                <a:spcPts val="0"/>
              </a:spcAft>
              <a:buClr>
                <a:schemeClr val="lt1"/>
              </a:buClr>
              <a:buSzPts val="1100"/>
              <a:buFont typeface="Arial"/>
              <a:buNone/>
              <a:defRPr sz="1100" b="0" i="0" u="none" strike="noStrike" cap="none">
                <a:solidFill>
                  <a:schemeClr val="lt1"/>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1" name="Google Shape;201;p47"/>
          <p:cNvSpPr txBox="1">
            <a:spLocks noGrp="1"/>
          </p:cNvSpPr>
          <p:nvPr>
            <p:ph type="body" idx="2"/>
          </p:nvPr>
        </p:nvSpPr>
        <p:spPr>
          <a:xfrm>
            <a:off x="1529555" y="1804416"/>
            <a:ext cx="9132887" cy="3249166"/>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12500"/>
              </a:lnSpc>
              <a:spcBef>
                <a:spcPts val="0"/>
              </a:spcBef>
              <a:spcAft>
                <a:spcPts val="0"/>
              </a:spcAft>
              <a:buClr>
                <a:schemeClr val="lt1"/>
              </a:buClr>
              <a:buSzPts val="4000"/>
              <a:buFont typeface="Arial"/>
              <a:buNone/>
              <a:defRPr sz="4000" b="0" i="1" u="none" strike="noStrike" cap="none">
                <a:solidFill>
                  <a:schemeClr val="lt1"/>
                </a:solidFill>
                <a:latin typeface="Cormorant Garamond Light"/>
                <a:ea typeface="Cormorant Garamond Light"/>
                <a:cs typeface="Cormorant Garamond Light"/>
                <a:sym typeface="Cormorant Garamond Light"/>
              </a:defRPr>
            </a:lvl1pPr>
            <a:lvl2pPr marL="914400" marR="0" lvl="1" indent="-228600" algn="ctr"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able Of Contents">
  <p:cSld name="1_Table Of Contents">
    <p:spTree>
      <p:nvGrpSpPr>
        <p:cNvPr id="1" name="Shape 17"/>
        <p:cNvGrpSpPr/>
        <p:nvPr/>
      </p:nvGrpSpPr>
      <p:grpSpPr>
        <a:xfrm>
          <a:off x="0" y="0"/>
          <a:ext cx="0" cy="0"/>
          <a:chOff x="0" y="0"/>
          <a:chExt cx="0" cy="0"/>
        </a:xfrm>
      </p:grpSpPr>
      <p:pic>
        <p:nvPicPr>
          <p:cNvPr id="18" name="Google Shape;18;p25"/>
          <p:cNvPicPr preferRelativeResize="0"/>
          <p:nvPr/>
        </p:nvPicPr>
        <p:blipFill rotWithShape="1">
          <a:blip r:embed="rId2">
            <a:alphaModFix/>
          </a:blip>
          <a:srcRect/>
          <a:stretch/>
        </p:blipFill>
        <p:spPr>
          <a:xfrm>
            <a:off x="609600" y="6276187"/>
            <a:ext cx="929689" cy="200813"/>
          </a:xfrm>
          <a:prstGeom prst="rect">
            <a:avLst/>
          </a:prstGeom>
          <a:noFill/>
          <a:ln>
            <a:noFill/>
          </a:ln>
        </p:spPr>
      </p:pic>
      <p:sp>
        <p:nvSpPr>
          <p:cNvPr id="19" name="Google Shape;19;p25"/>
          <p:cNvSpPr txBox="1"/>
          <p:nvPr/>
        </p:nvSpPr>
        <p:spPr>
          <a:xfrm>
            <a:off x="11515073" y="6376593"/>
            <a:ext cx="67327" cy="12311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800" b="0" i="0" u="none" strike="noStrike" cap="none">
                <a:solidFill>
                  <a:schemeClr val="dk1"/>
                </a:solidFill>
                <a:latin typeface="Montserrat"/>
                <a:ea typeface="Montserrat"/>
                <a:cs typeface="Montserrat"/>
                <a:sym typeface="Montserrat"/>
              </a:rPr>
              <a:t>‹#›</a:t>
            </a:fld>
            <a:endParaRPr sz="800" b="0" i="0" u="none" strike="noStrike" cap="none">
              <a:solidFill>
                <a:schemeClr val="dk1"/>
              </a:solidFill>
              <a:latin typeface="Montserrat"/>
              <a:ea typeface="Montserrat"/>
              <a:cs typeface="Montserrat"/>
              <a:sym typeface="Montserrat"/>
            </a:endParaRPr>
          </a:p>
        </p:txBody>
      </p:sp>
      <p:pic>
        <p:nvPicPr>
          <p:cNvPr id="20" name="Google Shape;20;p25"/>
          <p:cNvPicPr preferRelativeResize="0"/>
          <p:nvPr/>
        </p:nvPicPr>
        <p:blipFill rotWithShape="1">
          <a:blip r:embed="rId3">
            <a:alphaModFix/>
          </a:blip>
          <a:srcRect/>
          <a:stretch/>
        </p:blipFill>
        <p:spPr>
          <a:xfrm>
            <a:off x="5658096" y="571005"/>
            <a:ext cx="5924304" cy="5924304"/>
          </a:xfrm>
          <a:prstGeom prst="rect">
            <a:avLst/>
          </a:prstGeom>
          <a:noFill/>
          <a:ln>
            <a:noFill/>
          </a:ln>
        </p:spPr>
      </p:pic>
      <p:sp>
        <p:nvSpPr>
          <p:cNvPr id="21" name="Google Shape;21;p25"/>
          <p:cNvSpPr txBox="1">
            <a:spLocks noGrp="1"/>
          </p:cNvSpPr>
          <p:nvPr>
            <p:ph type="body" idx="1"/>
          </p:nvPr>
        </p:nvSpPr>
        <p:spPr>
          <a:xfrm>
            <a:off x="609600" y="1449046"/>
            <a:ext cx="4803648" cy="3959907"/>
          </a:xfrm>
          <a:prstGeom prst="rect">
            <a:avLst/>
          </a:prstGeom>
          <a:noFill/>
          <a:ln>
            <a:noFill/>
          </a:ln>
        </p:spPr>
        <p:txBody>
          <a:bodyPr spcFirstLastPara="1" wrap="square" lIns="0" tIns="0" rIns="0" bIns="0" anchor="ctr" anchorCtr="0">
            <a:noAutofit/>
          </a:bodyPr>
          <a:lstStyle>
            <a:lvl1pPr marL="457200" marR="0" lvl="0" indent="-419100" algn="l" rtl="0">
              <a:lnSpc>
                <a:spcPct val="116666"/>
              </a:lnSpc>
              <a:spcBef>
                <a:spcPts val="0"/>
              </a:spcBef>
              <a:spcAft>
                <a:spcPts val="0"/>
              </a:spcAft>
              <a:buClr>
                <a:schemeClr val="dk1"/>
              </a:buClr>
              <a:buSzPts val="3000"/>
              <a:buFont typeface="Calibri"/>
              <a:buAutoNum type="arabicPeriod"/>
              <a:defRPr sz="3000" b="1"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1200"/>
              </a:spcBef>
              <a:spcAft>
                <a:spcPts val="0"/>
              </a:spcAft>
              <a:buClr>
                <a:schemeClr val="dk1"/>
              </a:buClr>
              <a:buSzPts val="2400"/>
              <a:buFont typeface="Arial"/>
              <a:buChar char="•"/>
              <a:defRPr sz="2400" b="1"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1"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1"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1"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Key Takeaway 2">
  <p:cSld name="Key Takeaway 2">
    <p:spTree>
      <p:nvGrpSpPr>
        <p:cNvPr id="1" name="Shape 202"/>
        <p:cNvGrpSpPr/>
        <p:nvPr/>
      </p:nvGrpSpPr>
      <p:grpSpPr>
        <a:xfrm>
          <a:off x="0" y="0"/>
          <a:ext cx="0" cy="0"/>
          <a:chOff x="0" y="0"/>
          <a:chExt cx="0" cy="0"/>
        </a:xfrm>
      </p:grpSpPr>
      <p:sp>
        <p:nvSpPr>
          <p:cNvPr id="203" name="Google Shape;203;p48"/>
          <p:cNvSpPr/>
          <p:nvPr/>
        </p:nvSpPr>
        <p:spPr>
          <a:xfrm>
            <a:off x="255270" y="246457"/>
            <a:ext cx="11681460" cy="637151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48"/>
          <p:cNvSpPr txBox="1"/>
          <p:nvPr/>
        </p:nvSpPr>
        <p:spPr>
          <a:xfrm>
            <a:off x="5676812" y="571500"/>
            <a:ext cx="838371" cy="123111"/>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800">
                <a:solidFill>
                  <a:schemeClr val="dk1"/>
                </a:solidFill>
                <a:latin typeface="Montserrat"/>
                <a:ea typeface="Montserrat"/>
                <a:cs typeface="Montserrat"/>
                <a:sym typeface="Montserrat"/>
              </a:rPr>
              <a:t>KEY TAKEAWAY</a:t>
            </a:r>
            <a:endParaRPr/>
          </a:p>
        </p:txBody>
      </p:sp>
      <p:pic>
        <p:nvPicPr>
          <p:cNvPr id="205" name="Google Shape;205;p48"/>
          <p:cNvPicPr preferRelativeResize="0"/>
          <p:nvPr/>
        </p:nvPicPr>
        <p:blipFill rotWithShape="1">
          <a:blip r:embed="rId2">
            <a:alphaModFix/>
          </a:blip>
          <a:srcRect r="67218"/>
          <a:stretch/>
        </p:blipFill>
        <p:spPr>
          <a:xfrm>
            <a:off x="5253325" y="5049735"/>
            <a:ext cx="1685349" cy="856858"/>
          </a:xfrm>
          <a:prstGeom prst="rect">
            <a:avLst/>
          </a:prstGeom>
          <a:noFill/>
          <a:ln>
            <a:noFill/>
          </a:ln>
        </p:spPr>
      </p:pic>
      <p:pic>
        <p:nvPicPr>
          <p:cNvPr id="206" name="Google Shape;206;p48"/>
          <p:cNvPicPr preferRelativeResize="0"/>
          <p:nvPr/>
        </p:nvPicPr>
        <p:blipFill rotWithShape="1">
          <a:blip r:embed="rId2">
            <a:alphaModFix/>
          </a:blip>
          <a:srcRect l="40772" r="40205"/>
          <a:stretch/>
        </p:blipFill>
        <p:spPr>
          <a:xfrm>
            <a:off x="2118555" y="1025925"/>
            <a:ext cx="892869" cy="782339"/>
          </a:xfrm>
          <a:prstGeom prst="rect">
            <a:avLst/>
          </a:prstGeom>
          <a:noFill/>
          <a:ln>
            <a:noFill/>
          </a:ln>
        </p:spPr>
      </p:pic>
      <p:pic>
        <p:nvPicPr>
          <p:cNvPr id="207" name="Google Shape;207;p48"/>
          <p:cNvPicPr preferRelativeResize="0"/>
          <p:nvPr/>
        </p:nvPicPr>
        <p:blipFill rotWithShape="1">
          <a:blip r:embed="rId2">
            <a:alphaModFix/>
          </a:blip>
          <a:srcRect l="67273" r="-839"/>
          <a:stretch/>
        </p:blipFill>
        <p:spPr>
          <a:xfrm>
            <a:off x="8680705" y="1226402"/>
            <a:ext cx="1633728" cy="811191"/>
          </a:xfrm>
          <a:prstGeom prst="rect">
            <a:avLst/>
          </a:prstGeom>
          <a:noFill/>
          <a:ln>
            <a:noFill/>
          </a:ln>
        </p:spPr>
      </p:pic>
      <p:sp>
        <p:nvSpPr>
          <p:cNvPr id="208" name="Google Shape;208;p48"/>
          <p:cNvSpPr txBox="1">
            <a:spLocks noGrp="1"/>
          </p:cNvSpPr>
          <p:nvPr>
            <p:ph type="body" idx="1"/>
          </p:nvPr>
        </p:nvSpPr>
        <p:spPr>
          <a:xfrm>
            <a:off x="609600" y="2208811"/>
            <a:ext cx="10972800" cy="244037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14285"/>
              </a:lnSpc>
              <a:spcBef>
                <a:spcPts val="1000"/>
              </a:spcBef>
              <a:spcAft>
                <a:spcPts val="0"/>
              </a:spcAft>
              <a:buClr>
                <a:schemeClr val="dk1"/>
              </a:buClr>
              <a:buSzPts val="3500"/>
              <a:buFont typeface="Arial"/>
              <a:buNone/>
              <a:defRPr sz="3500" b="1" i="0" u="none" strike="noStrike" cap="none">
                <a:solidFill>
                  <a:schemeClr val="dk1"/>
                </a:solidFill>
                <a:latin typeface="Montserrat SemiBold"/>
                <a:ea typeface="Montserrat SemiBold"/>
                <a:cs typeface="Montserrat SemiBold"/>
                <a:sym typeface="Montserrat SemiBold"/>
              </a:defRPr>
            </a:lvl1pPr>
            <a:lvl2pPr marL="914400" marR="0" lvl="1" indent="-381000" algn="ctr"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Key Takeaway 3">
  <p:cSld name="Key Takeaway 3">
    <p:spTree>
      <p:nvGrpSpPr>
        <p:cNvPr id="1" name="Shape 209"/>
        <p:cNvGrpSpPr/>
        <p:nvPr/>
      </p:nvGrpSpPr>
      <p:grpSpPr>
        <a:xfrm>
          <a:off x="0" y="0"/>
          <a:ext cx="0" cy="0"/>
          <a:chOff x="0" y="0"/>
          <a:chExt cx="0" cy="0"/>
        </a:xfrm>
      </p:grpSpPr>
      <p:sp>
        <p:nvSpPr>
          <p:cNvPr id="210" name="Google Shape;210;p49"/>
          <p:cNvSpPr/>
          <p:nvPr/>
        </p:nvSpPr>
        <p:spPr>
          <a:xfrm>
            <a:off x="255270" y="246457"/>
            <a:ext cx="11681460" cy="6371513"/>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49"/>
          <p:cNvSpPr txBox="1"/>
          <p:nvPr/>
        </p:nvSpPr>
        <p:spPr>
          <a:xfrm>
            <a:off x="5676812" y="571500"/>
            <a:ext cx="838371" cy="123111"/>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800">
                <a:solidFill>
                  <a:schemeClr val="lt1"/>
                </a:solidFill>
                <a:latin typeface="Montserrat"/>
                <a:ea typeface="Montserrat"/>
                <a:cs typeface="Montserrat"/>
                <a:sym typeface="Montserrat"/>
              </a:rPr>
              <a:t>KEY TAKEAWAY</a:t>
            </a:r>
            <a:endParaRPr/>
          </a:p>
        </p:txBody>
      </p:sp>
      <p:pic>
        <p:nvPicPr>
          <p:cNvPr id="212" name="Google Shape;212;p49"/>
          <p:cNvPicPr preferRelativeResize="0"/>
          <p:nvPr/>
        </p:nvPicPr>
        <p:blipFill rotWithShape="1">
          <a:blip r:embed="rId2">
            <a:alphaModFix/>
          </a:blip>
          <a:srcRect r="67218"/>
          <a:stretch/>
        </p:blipFill>
        <p:spPr>
          <a:xfrm>
            <a:off x="5253325" y="5049735"/>
            <a:ext cx="1685349" cy="856858"/>
          </a:xfrm>
          <a:prstGeom prst="rect">
            <a:avLst/>
          </a:prstGeom>
          <a:noFill/>
          <a:ln>
            <a:noFill/>
          </a:ln>
        </p:spPr>
      </p:pic>
      <p:pic>
        <p:nvPicPr>
          <p:cNvPr id="213" name="Google Shape;213;p49"/>
          <p:cNvPicPr preferRelativeResize="0"/>
          <p:nvPr/>
        </p:nvPicPr>
        <p:blipFill rotWithShape="1">
          <a:blip r:embed="rId2">
            <a:alphaModFix/>
          </a:blip>
          <a:srcRect l="40772" r="40205"/>
          <a:stretch/>
        </p:blipFill>
        <p:spPr>
          <a:xfrm>
            <a:off x="2118555" y="1025925"/>
            <a:ext cx="892869" cy="782339"/>
          </a:xfrm>
          <a:prstGeom prst="rect">
            <a:avLst/>
          </a:prstGeom>
          <a:noFill/>
          <a:ln>
            <a:noFill/>
          </a:ln>
        </p:spPr>
      </p:pic>
      <p:pic>
        <p:nvPicPr>
          <p:cNvPr id="214" name="Google Shape;214;p49"/>
          <p:cNvPicPr preferRelativeResize="0"/>
          <p:nvPr/>
        </p:nvPicPr>
        <p:blipFill rotWithShape="1">
          <a:blip r:embed="rId2">
            <a:alphaModFix/>
          </a:blip>
          <a:srcRect l="67273" r="-839"/>
          <a:stretch/>
        </p:blipFill>
        <p:spPr>
          <a:xfrm>
            <a:off x="8680705" y="1226402"/>
            <a:ext cx="1633728" cy="811191"/>
          </a:xfrm>
          <a:prstGeom prst="rect">
            <a:avLst/>
          </a:prstGeom>
          <a:noFill/>
          <a:ln>
            <a:noFill/>
          </a:ln>
        </p:spPr>
      </p:pic>
      <p:sp>
        <p:nvSpPr>
          <p:cNvPr id="215" name="Google Shape;215;p49"/>
          <p:cNvSpPr txBox="1">
            <a:spLocks noGrp="1"/>
          </p:cNvSpPr>
          <p:nvPr>
            <p:ph type="body" idx="1"/>
          </p:nvPr>
        </p:nvSpPr>
        <p:spPr>
          <a:xfrm>
            <a:off x="609600" y="2208811"/>
            <a:ext cx="10972800" cy="244037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14285"/>
              </a:lnSpc>
              <a:spcBef>
                <a:spcPts val="1000"/>
              </a:spcBef>
              <a:spcAft>
                <a:spcPts val="0"/>
              </a:spcAft>
              <a:buClr>
                <a:schemeClr val="lt1"/>
              </a:buClr>
              <a:buSzPts val="3500"/>
              <a:buFont typeface="Arial"/>
              <a:buNone/>
              <a:defRPr sz="3500" b="1" i="0" u="none" strike="noStrike" cap="none">
                <a:solidFill>
                  <a:schemeClr val="lt1"/>
                </a:solidFill>
                <a:latin typeface="Montserrat SemiBold"/>
                <a:ea typeface="Montserrat SemiBold"/>
                <a:cs typeface="Montserrat SemiBold"/>
                <a:sym typeface="Montserrat SemiBold"/>
              </a:defRPr>
            </a:lvl1pPr>
            <a:lvl2pPr marL="914400" marR="0" lvl="1" indent="-381000" algn="ctr"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meline Slide">
  <p:cSld name="Timeline Slide">
    <p:spTree>
      <p:nvGrpSpPr>
        <p:cNvPr id="1" name="Shape 216"/>
        <p:cNvGrpSpPr/>
        <p:nvPr/>
      </p:nvGrpSpPr>
      <p:grpSpPr>
        <a:xfrm>
          <a:off x="0" y="0"/>
          <a:ext cx="0" cy="0"/>
          <a:chOff x="0" y="0"/>
          <a:chExt cx="0" cy="0"/>
        </a:xfrm>
      </p:grpSpPr>
      <p:pic>
        <p:nvPicPr>
          <p:cNvPr id="217" name="Google Shape;217;p50"/>
          <p:cNvPicPr preferRelativeResize="0"/>
          <p:nvPr/>
        </p:nvPicPr>
        <p:blipFill rotWithShape="1">
          <a:blip r:embed="rId2">
            <a:alphaModFix/>
          </a:blip>
          <a:srcRect/>
          <a:stretch/>
        </p:blipFill>
        <p:spPr>
          <a:xfrm>
            <a:off x="609600" y="6276187"/>
            <a:ext cx="929689" cy="200813"/>
          </a:xfrm>
          <a:prstGeom prst="rect">
            <a:avLst/>
          </a:prstGeom>
          <a:noFill/>
          <a:ln>
            <a:noFill/>
          </a:ln>
        </p:spPr>
      </p:pic>
      <p:sp>
        <p:nvSpPr>
          <p:cNvPr id="218" name="Google Shape;218;p50"/>
          <p:cNvSpPr txBox="1"/>
          <p:nvPr/>
        </p:nvSpPr>
        <p:spPr>
          <a:xfrm>
            <a:off x="11515073" y="6376593"/>
            <a:ext cx="67327" cy="12311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800">
                <a:solidFill>
                  <a:schemeClr val="dk1"/>
                </a:solidFill>
                <a:latin typeface="Montserrat"/>
                <a:ea typeface="Montserrat"/>
                <a:cs typeface="Montserrat"/>
                <a:sym typeface="Montserrat"/>
              </a:rPr>
              <a:t>‹#›</a:t>
            </a:fld>
            <a:endParaRPr sz="800">
              <a:solidFill>
                <a:schemeClr val="dk1"/>
              </a:solidFill>
              <a:latin typeface="Montserrat"/>
              <a:ea typeface="Montserrat"/>
              <a:cs typeface="Montserrat"/>
              <a:sym typeface="Montserrat"/>
            </a:endParaRPr>
          </a:p>
        </p:txBody>
      </p:sp>
      <p:sp>
        <p:nvSpPr>
          <p:cNvPr id="219" name="Google Shape;219;p50"/>
          <p:cNvSpPr txBox="1">
            <a:spLocks noGrp="1"/>
          </p:cNvSpPr>
          <p:nvPr>
            <p:ph type="body" idx="1"/>
          </p:nvPr>
        </p:nvSpPr>
        <p:spPr>
          <a:xfrm>
            <a:off x="620714" y="1003733"/>
            <a:ext cx="10059010" cy="384003"/>
          </a:xfrm>
          <a:prstGeom prst="rect">
            <a:avLst/>
          </a:prstGeom>
          <a:noFill/>
          <a:ln>
            <a:noFill/>
          </a:ln>
        </p:spPr>
        <p:txBody>
          <a:bodyPr spcFirstLastPara="1" wrap="square" lIns="0" tIns="0" rIns="0" bIns="0" anchor="t" anchorCtr="0">
            <a:noAutofit/>
          </a:bodyPr>
          <a:lstStyle>
            <a:lvl1pPr marL="457200" marR="0" lvl="0" indent="-228600" algn="l" rtl="0">
              <a:lnSpc>
                <a:spcPct val="120000"/>
              </a:lnSpc>
              <a:spcBef>
                <a:spcPts val="1000"/>
              </a:spcBef>
              <a:spcAft>
                <a:spcPts val="0"/>
              </a:spcAft>
              <a:buClr>
                <a:schemeClr val="dk1"/>
              </a:buClr>
              <a:buSzPts val="2500"/>
              <a:buFont typeface="Arial"/>
              <a:buNone/>
              <a:defRPr sz="2500" b="1" i="0" u="none" strike="noStrike" cap="none">
                <a:solidFill>
                  <a:schemeClr val="dk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0" name="Google Shape;220;p50"/>
          <p:cNvSpPr txBox="1">
            <a:spLocks noGrp="1"/>
          </p:cNvSpPr>
          <p:nvPr>
            <p:ph type="body" idx="2"/>
          </p:nvPr>
        </p:nvSpPr>
        <p:spPr>
          <a:xfrm>
            <a:off x="609597" y="581813"/>
            <a:ext cx="3059577" cy="123111"/>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1000"/>
              </a:spcBef>
              <a:spcAft>
                <a:spcPts val="0"/>
              </a:spcAft>
              <a:buClr>
                <a:schemeClr val="dk1"/>
              </a:buClr>
              <a:buSzPts val="800"/>
              <a:buFont typeface="Arial"/>
              <a:buNone/>
              <a:defRPr sz="800" b="1" i="0" u="none" strike="noStrike" cap="none">
                <a:solidFill>
                  <a:schemeClr val="dk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aphicFrame>
        <p:nvGraphicFramePr>
          <p:cNvPr id="221" name="Google Shape;221;p50"/>
          <p:cNvGraphicFramePr/>
          <p:nvPr/>
        </p:nvGraphicFramePr>
        <p:xfrm>
          <a:off x="609598" y="1658528"/>
          <a:ext cx="10972750" cy="4205150"/>
        </p:xfrm>
        <a:graphic>
          <a:graphicData uri="http://schemas.openxmlformats.org/drawingml/2006/table">
            <a:tbl>
              <a:tblPr firstRow="1" bandRow="1">
                <a:noFill/>
                <a:tableStyleId>{14A56FEA-ED96-4430-BC69-151B3D8877FD}</a:tableStyleId>
              </a:tblPr>
              <a:tblGrid>
                <a:gridCol w="1097275">
                  <a:extLst>
                    <a:ext uri="{9D8B030D-6E8A-4147-A177-3AD203B41FA5}">
                      <a16:colId xmlns:a16="http://schemas.microsoft.com/office/drawing/2014/main" val="20000"/>
                    </a:ext>
                  </a:extLst>
                </a:gridCol>
                <a:gridCol w="1097275">
                  <a:extLst>
                    <a:ext uri="{9D8B030D-6E8A-4147-A177-3AD203B41FA5}">
                      <a16:colId xmlns:a16="http://schemas.microsoft.com/office/drawing/2014/main" val="20001"/>
                    </a:ext>
                  </a:extLst>
                </a:gridCol>
                <a:gridCol w="1097275">
                  <a:extLst>
                    <a:ext uri="{9D8B030D-6E8A-4147-A177-3AD203B41FA5}">
                      <a16:colId xmlns:a16="http://schemas.microsoft.com/office/drawing/2014/main" val="20002"/>
                    </a:ext>
                  </a:extLst>
                </a:gridCol>
                <a:gridCol w="1097275">
                  <a:extLst>
                    <a:ext uri="{9D8B030D-6E8A-4147-A177-3AD203B41FA5}">
                      <a16:colId xmlns:a16="http://schemas.microsoft.com/office/drawing/2014/main" val="20003"/>
                    </a:ext>
                  </a:extLst>
                </a:gridCol>
                <a:gridCol w="1097275">
                  <a:extLst>
                    <a:ext uri="{9D8B030D-6E8A-4147-A177-3AD203B41FA5}">
                      <a16:colId xmlns:a16="http://schemas.microsoft.com/office/drawing/2014/main" val="20004"/>
                    </a:ext>
                  </a:extLst>
                </a:gridCol>
                <a:gridCol w="1097275">
                  <a:extLst>
                    <a:ext uri="{9D8B030D-6E8A-4147-A177-3AD203B41FA5}">
                      <a16:colId xmlns:a16="http://schemas.microsoft.com/office/drawing/2014/main" val="20005"/>
                    </a:ext>
                  </a:extLst>
                </a:gridCol>
                <a:gridCol w="1097275">
                  <a:extLst>
                    <a:ext uri="{9D8B030D-6E8A-4147-A177-3AD203B41FA5}">
                      <a16:colId xmlns:a16="http://schemas.microsoft.com/office/drawing/2014/main" val="20006"/>
                    </a:ext>
                  </a:extLst>
                </a:gridCol>
                <a:gridCol w="1097275">
                  <a:extLst>
                    <a:ext uri="{9D8B030D-6E8A-4147-A177-3AD203B41FA5}">
                      <a16:colId xmlns:a16="http://schemas.microsoft.com/office/drawing/2014/main" val="20007"/>
                    </a:ext>
                  </a:extLst>
                </a:gridCol>
                <a:gridCol w="1097275">
                  <a:extLst>
                    <a:ext uri="{9D8B030D-6E8A-4147-A177-3AD203B41FA5}">
                      <a16:colId xmlns:a16="http://schemas.microsoft.com/office/drawing/2014/main" val="20008"/>
                    </a:ext>
                  </a:extLst>
                </a:gridCol>
                <a:gridCol w="1097275">
                  <a:extLst>
                    <a:ext uri="{9D8B030D-6E8A-4147-A177-3AD203B41FA5}">
                      <a16:colId xmlns:a16="http://schemas.microsoft.com/office/drawing/2014/main" val="20009"/>
                    </a:ext>
                  </a:extLst>
                </a:gridCol>
              </a:tblGrid>
              <a:tr h="419650">
                <a:tc>
                  <a:txBody>
                    <a:bodyPr/>
                    <a:lstStyle/>
                    <a:p>
                      <a:pPr marL="0" marR="0" lvl="0" indent="0" algn="ctr" rtl="0">
                        <a:spcBef>
                          <a:spcPts val="0"/>
                        </a:spcBef>
                        <a:spcAft>
                          <a:spcPts val="0"/>
                        </a:spcAft>
                        <a:buNone/>
                      </a:pPr>
                      <a:r>
                        <a:rPr lang="en-US" sz="1000" b="1" i="0" u="none" strike="noStrike" cap="none">
                          <a:solidFill>
                            <a:schemeClr val="dk1"/>
                          </a:solidFill>
                          <a:latin typeface="Montserrat"/>
                          <a:ea typeface="Montserrat"/>
                          <a:cs typeface="Montserrat"/>
                          <a:sym typeface="Montserrat"/>
                        </a:rPr>
                        <a:t>JAN</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1432"/>
                        </a:buClr>
                        <a:buSzPts val="1000"/>
                        <a:buFont typeface="Montserrat"/>
                        <a:buNone/>
                      </a:pPr>
                      <a:r>
                        <a:rPr lang="en-US" sz="1000" b="1" i="0" u="none" strike="noStrike" cap="none">
                          <a:solidFill>
                            <a:srgbClr val="001432"/>
                          </a:solidFill>
                          <a:latin typeface="Montserrat"/>
                          <a:ea typeface="Montserrat"/>
                          <a:cs typeface="Montserrat"/>
                          <a:sym typeface="Montserrat"/>
                        </a:rPr>
                        <a:t>FEB</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1432"/>
                        </a:buClr>
                        <a:buSzPts val="1000"/>
                        <a:buFont typeface="Montserrat"/>
                        <a:buNone/>
                      </a:pPr>
                      <a:r>
                        <a:rPr lang="en-US" sz="1000" b="1" i="0" u="none" strike="noStrike" cap="none">
                          <a:solidFill>
                            <a:srgbClr val="001432"/>
                          </a:solidFill>
                          <a:latin typeface="Montserrat"/>
                          <a:ea typeface="Montserrat"/>
                          <a:cs typeface="Montserrat"/>
                          <a:sym typeface="Montserrat"/>
                        </a:rPr>
                        <a:t>MAR</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1432"/>
                        </a:buClr>
                        <a:buSzPts val="1000"/>
                        <a:buFont typeface="Montserrat"/>
                        <a:buNone/>
                      </a:pPr>
                      <a:r>
                        <a:rPr lang="en-US" sz="1000" b="1" i="0" u="none" strike="noStrike" cap="none">
                          <a:solidFill>
                            <a:srgbClr val="001432"/>
                          </a:solidFill>
                          <a:latin typeface="Montserrat"/>
                          <a:ea typeface="Montserrat"/>
                          <a:cs typeface="Montserrat"/>
                          <a:sym typeface="Montserrat"/>
                        </a:rPr>
                        <a:t>APR</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1432"/>
                        </a:buClr>
                        <a:buSzPts val="1000"/>
                        <a:buFont typeface="Montserrat"/>
                        <a:buNone/>
                      </a:pPr>
                      <a:r>
                        <a:rPr lang="en-US" sz="1000" b="1" i="0" u="none" strike="noStrike" cap="none">
                          <a:solidFill>
                            <a:srgbClr val="001432"/>
                          </a:solidFill>
                          <a:latin typeface="Montserrat"/>
                          <a:ea typeface="Montserrat"/>
                          <a:cs typeface="Montserrat"/>
                          <a:sym typeface="Montserrat"/>
                        </a:rPr>
                        <a:t>MAY</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1432"/>
                        </a:buClr>
                        <a:buSzPts val="1000"/>
                        <a:buFont typeface="Montserrat"/>
                        <a:buNone/>
                      </a:pPr>
                      <a:r>
                        <a:rPr lang="en-US" sz="1000" b="1" i="0" u="none" strike="noStrike" cap="none">
                          <a:solidFill>
                            <a:srgbClr val="001432"/>
                          </a:solidFill>
                          <a:latin typeface="Montserrat"/>
                          <a:ea typeface="Montserrat"/>
                          <a:cs typeface="Montserrat"/>
                          <a:sym typeface="Montserrat"/>
                        </a:rPr>
                        <a:t>JUN</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1432"/>
                        </a:buClr>
                        <a:buSzPts val="1000"/>
                        <a:buFont typeface="Montserrat"/>
                        <a:buNone/>
                      </a:pPr>
                      <a:r>
                        <a:rPr lang="en-US" sz="1000" b="1" i="0" u="none" strike="noStrike" cap="none">
                          <a:solidFill>
                            <a:srgbClr val="001432"/>
                          </a:solidFill>
                          <a:latin typeface="Montserrat"/>
                          <a:ea typeface="Montserrat"/>
                          <a:cs typeface="Montserrat"/>
                          <a:sym typeface="Montserrat"/>
                        </a:rPr>
                        <a:t>JUL</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1432"/>
                        </a:buClr>
                        <a:buSzPts val="1000"/>
                        <a:buFont typeface="Montserrat"/>
                        <a:buNone/>
                      </a:pPr>
                      <a:r>
                        <a:rPr lang="en-US" sz="1000" b="1" i="0" u="none" strike="noStrike" cap="none">
                          <a:solidFill>
                            <a:srgbClr val="001432"/>
                          </a:solidFill>
                          <a:latin typeface="Montserrat"/>
                          <a:ea typeface="Montserrat"/>
                          <a:cs typeface="Montserrat"/>
                          <a:sym typeface="Montserrat"/>
                        </a:rPr>
                        <a:t>AUG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1432"/>
                        </a:buClr>
                        <a:buSzPts val="1000"/>
                        <a:buFont typeface="Montserrat"/>
                        <a:buNone/>
                      </a:pPr>
                      <a:r>
                        <a:rPr lang="en-US" sz="1000" b="1" i="0" u="none" strike="noStrike" cap="none">
                          <a:solidFill>
                            <a:srgbClr val="001432"/>
                          </a:solidFill>
                          <a:latin typeface="Montserrat"/>
                          <a:ea typeface="Montserrat"/>
                          <a:cs typeface="Montserrat"/>
                          <a:sym typeface="Montserrat"/>
                        </a:rPr>
                        <a:t>SEP</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1432"/>
                        </a:buClr>
                        <a:buSzPts val="1000"/>
                        <a:buFont typeface="Montserrat"/>
                        <a:buNone/>
                      </a:pPr>
                      <a:r>
                        <a:rPr lang="en-US" sz="1000" b="1" i="0" u="none" strike="noStrike" cap="none">
                          <a:solidFill>
                            <a:srgbClr val="001432"/>
                          </a:solidFill>
                          <a:latin typeface="Montserrat"/>
                          <a:ea typeface="Montserrat"/>
                          <a:cs typeface="Montserrat"/>
                          <a:sym typeface="Montserrat"/>
                        </a:rPr>
                        <a:t>OCT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75800">
                <a:tc>
                  <a:txBody>
                    <a:bodyPr/>
                    <a:lstStyle/>
                    <a:p>
                      <a:pPr marL="0" marR="0" lvl="0" indent="0" algn="l" rtl="0">
                        <a:spcBef>
                          <a:spcPts val="0"/>
                        </a:spcBef>
                        <a:spcAft>
                          <a:spcPts val="0"/>
                        </a:spcAft>
                        <a:buNone/>
                      </a:pPr>
                      <a:endParaRPr sz="800">
                        <a:latin typeface="Montserrat"/>
                        <a:ea typeface="Montserrat"/>
                        <a:cs typeface="Montserrat"/>
                        <a:sym typeface="Montserrat"/>
                      </a:endParaRPr>
                    </a:p>
                  </a:txBody>
                  <a:tcPr marL="91450" marR="91450" marT="45725" marB="45725" anchor="ctr">
                    <a:lnT w="9525" cap="flat" cmpd="sng">
                      <a:solidFill>
                        <a:srgbClr val="000000">
                          <a:alpha val="0"/>
                        </a:srgbClr>
                      </a:solidFill>
                      <a:prstDash val="solid"/>
                      <a:round/>
                      <a:headEnd type="none" w="sm" len="sm"/>
                      <a:tailEnd type="none" w="sm" len="sm"/>
                    </a:lnT>
                  </a:tcPr>
                </a:tc>
                <a:tc>
                  <a:txBody>
                    <a:bodyPr/>
                    <a:lstStyle/>
                    <a:p>
                      <a:pPr marL="0" marR="0" lvl="0" indent="0" algn="l" rtl="0">
                        <a:spcBef>
                          <a:spcPts val="0"/>
                        </a:spcBef>
                        <a:spcAft>
                          <a:spcPts val="0"/>
                        </a:spcAft>
                        <a:buNone/>
                      </a:pPr>
                      <a:endParaRPr sz="800">
                        <a:latin typeface="Montserrat"/>
                        <a:ea typeface="Montserrat"/>
                        <a:cs typeface="Montserrat"/>
                        <a:sym typeface="Montserrat"/>
                      </a:endParaRPr>
                    </a:p>
                  </a:txBody>
                  <a:tcPr marL="91450" marR="91450" marT="45725" marB="45725" anchor="ctr">
                    <a:lnT w="9525" cap="flat" cmpd="sng">
                      <a:solidFill>
                        <a:srgbClr val="000000">
                          <a:alpha val="0"/>
                        </a:srgbClr>
                      </a:solidFill>
                      <a:prstDash val="solid"/>
                      <a:round/>
                      <a:headEnd type="none" w="sm" len="sm"/>
                      <a:tailEnd type="none" w="sm" len="sm"/>
                    </a:lnT>
                  </a:tcPr>
                </a:tc>
                <a:tc>
                  <a:txBody>
                    <a:bodyPr/>
                    <a:lstStyle/>
                    <a:p>
                      <a:pPr marL="0" marR="0" lvl="0" indent="0" algn="l" rtl="0">
                        <a:spcBef>
                          <a:spcPts val="0"/>
                        </a:spcBef>
                        <a:spcAft>
                          <a:spcPts val="0"/>
                        </a:spcAft>
                        <a:buNone/>
                      </a:pPr>
                      <a:endParaRPr sz="800">
                        <a:latin typeface="Montserrat"/>
                        <a:ea typeface="Montserrat"/>
                        <a:cs typeface="Montserrat"/>
                        <a:sym typeface="Montserrat"/>
                      </a:endParaRPr>
                    </a:p>
                  </a:txBody>
                  <a:tcPr marL="91450" marR="91450" marT="45725" marB="45725" anchor="ctr">
                    <a:lnT w="9525" cap="flat" cmpd="sng">
                      <a:solidFill>
                        <a:srgbClr val="000000">
                          <a:alpha val="0"/>
                        </a:srgbClr>
                      </a:solidFill>
                      <a:prstDash val="solid"/>
                      <a:round/>
                      <a:headEnd type="none" w="sm" len="sm"/>
                      <a:tailEnd type="none" w="sm" len="sm"/>
                    </a:lnT>
                  </a:tcPr>
                </a:tc>
                <a:tc>
                  <a:txBody>
                    <a:bodyPr/>
                    <a:lstStyle/>
                    <a:p>
                      <a:pPr marL="0" marR="0" lvl="0" indent="0" algn="l" rtl="0">
                        <a:spcBef>
                          <a:spcPts val="0"/>
                        </a:spcBef>
                        <a:spcAft>
                          <a:spcPts val="0"/>
                        </a:spcAft>
                        <a:buNone/>
                      </a:pPr>
                      <a:endParaRPr sz="800">
                        <a:latin typeface="Montserrat"/>
                        <a:ea typeface="Montserrat"/>
                        <a:cs typeface="Montserrat"/>
                        <a:sym typeface="Montserrat"/>
                      </a:endParaRPr>
                    </a:p>
                  </a:txBody>
                  <a:tcPr marL="91450" marR="91450" marT="45725" marB="45725" anchor="ctr">
                    <a:lnT w="9525" cap="flat" cmpd="sng">
                      <a:solidFill>
                        <a:srgbClr val="000000">
                          <a:alpha val="0"/>
                        </a:srgbClr>
                      </a:solidFill>
                      <a:prstDash val="solid"/>
                      <a:round/>
                      <a:headEnd type="none" w="sm" len="sm"/>
                      <a:tailEnd type="none" w="sm" len="sm"/>
                    </a:lnT>
                  </a:tcPr>
                </a:tc>
                <a:tc>
                  <a:txBody>
                    <a:bodyPr/>
                    <a:lstStyle/>
                    <a:p>
                      <a:pPr marL="0" marR="0" lvl="0" indent="0" algn="l" rtl="0">
                        <a:spcBef>
                          <a:spcPts val="0"/>
                        </a:spcBef>
                        <a:spcAft>
                          <a:spcPts val="0"/>
                        </a:spcAft>
                        <a:buNone/>
                      </a:pPr>
                      <a:endParaRPr sz="800">
                        <a:latin typeface="Montserrat"/>
                        <a:ea typeface="Montserrat"/>
                        <a:cs typeface="Montserrat"/>
                        <a:sym typeface="Montserrat"/>
                      </a:endParaRPr>
                    </a:p>
                  </a:txBody>
                  <a:tcPr marL="91450" marR="91450" marT="45725" marB="45725" anchor="ctr">
                    <a:lnT w="9525" cap="flat" cmpd="sng">
                      <a:solidFill>
                        <a:srgbClr val="000000">
                          <a:alpha val="0"/>
                        </a:srgbClr>
                      </a:solidFill>
                      <a:prstDash val="solid"/>
                      <a:round/>
                      <a:headEnd type="none" w="sm" len="sm"/>
                      <a:tailEnd type="none" w="sm" len="sm"/>
                    </a:lnT>
                  </a:tcPr>
                </a:tc>
                <a:tc>
                  <a:txBody>
                    <a:bodyPr/>
                    <a:lstStyle/>
                    <a:p>
                      <a:pPr marL="0" marR="0" lvl="0" indent="0" algn="l" rtl="0">
                        <a:spcBef>
                          <a:spcPts val="0"/>
                        </a:spcBef>
                        <a:spcAft>
                          <a:spcPts val="0"/>
                        </a:spcAft>
                        <a:buNone/>
                      </a:pPr>
                      <a:endParaRPr sz="800">
                        <a:latin typeface="Montserrat"/>
                        <a:ea typeface="Montserrat"/>
                        <a:cs typeface="Montserrat"/>
                        <a:sym typeface="Montserrat"/>
                      </a:endParaRPr>
                    </a:p>
                  </a:txBody>
                  <a:tcPr marL="91450" marR="91450" marT="45725" marB="45725" anchor="ctr">
                    <a:lnT w="9525" cap="flat" cmpd="sng">
                      <a:solidFill>
                        <a:srgbClr val="000000">
                          <a:alpha val="0"/>
                        </a:srgbClr>
                      </a:solidFill>
                      <a:prstDash val="solid"/>
                      <a:round/>
                      <a:headEnd type="none" w="sm" len="sm"/>
                      <a:tailEnd type="none" w="sm" len="sm"/>
                    </a:lnT>
                  </a:tcPr>
                </a:tc>
                <a:tc>
                  <a:txBody>
                    <a:bodyPr/>
                    <a:lstStyle/>
                    <a:p>
                      <a:pPr marL="0" marR="0" lvl="0" indent="0" algn="l" rtl="0">
                        <a:spcBef>
                          <a:spcPts val="0"/>
                        </a:spcBef>
                        <a:spcAft>
                          <a:spcPts val="0"/>
                        </a:spcAft>
                        <a:buNone/>
                      </a:pPr>
                      <a:endParaRPr sz="800">
                        <a:latin typeface="Montserrat"/>
                        <a:ea typeface="Montserrat"/>
                        <a:cs typeface="Montserrat"/>
                        <a:sym typeface="Montserrat"/>
                      </a:endParaRPr>
                    </a:p>
                  </a:txBody>
                  <a:tcPr marL="91450" marR="91450" marT="45725" marB="45725" anchor="ctr">
                    <a:lnT w="9525" cap="flat" cmpd="sng">
                      <a:solidFill>
                        <a:srgbClr val="000000">
                          <a:alpha val="0"/>
                        </a:srgbClr>
                      </a:solidFill>
                      <a:prstDash val="solid"/>
                      <a:round/>
                      <a:headEnd type="none" w="sm" len="sm"/>
                      <a:tailEnd type="none" w="sm" len="sm"/>
                    </a:lnT>
                  </a:tcPr>
                </a:tc>
                <a:tc>
                  <a:txBody>
                    <a:bodyPr/>
                    <a:lstStyle/>
                    <a:p>
                      <a:pPr marL="0" marR="0" lvl="0" indent="0" algn="l" rtl="0">
                        <a:spcBef>
                          <a:spcPts val="0"/>
                        </a:spcBef>
                        <a:spcAft>
                          <a:spcPts val="0"/>
                        </a:spcAft>
                        <a:buNone/>
                      </a:pPr>
                      <a:endParaRPr sz="800">
                        <a:latin typeface="Montserrat"/>
                        <a:ea typeface="Montserrat"/>
                        <a:cs typeface="Montserrat"/>
                        <a:sym typeface="Montserrat"/>
                      </a:endParaRPr>
                    </a:p>
                  </a:txBody>
                  <a:tcPr marL="91450" marR="91450" marT="45725" marB="45725" anchor="ctr">
                    <a:lnT w="9525" cap="flat" cmpd="sng">
                      <a:solidFill>
                        <a:srgbClr val="000000">
                          <a:alpha val="0"/>
                        </a:srgbClr>
                      </a:solidFill>
                      <a:prstDash val="solid"/>
                      <a:round/>
                      <a:headEnd type="none" w="sm" len="sm"/>
                      <a:tailEnd type="none" w="sm" len="sm"/>
                    </a:lnT>
                  </a:tcPr>
                </a:tc>
                <a:tc>
                  <a:txBody>
                    <a:bodyPr/>
                    <a:lstStyle/>
                    <a:p>
                      <a:pPr marL="0" marR="0" lvl="0" indent="0" algn="l" rtl="0">
                        <a:spcBef>
                          <a:spcPts val="0"/>
                        </a:spcBef>
                        <a:spcAft>
                          <a:spcPts val="0"/>
                        </a:spcAft>
                        <a:buNone/>
                      </a:pPr>
                      <a:endParaRPr sz="800">
                        <a:latin typeface="Montserrat"/>
                        <a:ea typeface="Montserrat"/>
                        <a:cs typeface="Montserrat"/>
                        <a:sym typeface="Montserrat"/>
                      </a:endParaRPr>
                    </a:p>
                  </a:txBody>
                  <a:tcPr marL="91450" marR="91450" marT="45725" marB="45725" anchor="ctr">
                    <a:lnT w="9525" cap="flat" cmpd="sng">
                      <a:solidFill>
                        <a:srgbClr val="000000">
                          <a:alpha val="0"/>
                        </a:srgbClr>
                      </a:solidFill>
                      <a:prstDash val="solid"/>
                      <a:round/>
                      <a:headEnd type="none" w="sm" len="sm"/>
                      <a:tailEnd type="none" w="sm" len="sm"/>
                    </a:lnT>
                  </a:tcPr>
                </a:tc>
                <a:tc>
                  <a:txBody>
                    <a:bodyPr/>
                    <a:lstStyle/>
                    <a:p>
                      <a:pPr marL="0" marR="0" lvl="0" indent="0" algn="l" rtl="0">
                        <a:spcBef>
                          <a:spcPts val="0"/>
                        </a:spcBef>
                        <a:spcAft>
                          <a:spcPts val="0"/>
                        </a:spcAft>
                        <a:buNone/>
                      </a:pPr>
                      <a:endParaRPr sz="800">
                        <a:latin typeface="Montserrat"/>
                        <a:ea typeface="Montserrat"/>
                        <a:cs typeface="Montserrat"/>
                        <a:sym typeface="Montserrat"/>
                      </a:endParaRPr>
                    </a:p>
                  </a:txBody>
                  <a:tcPr marL="91450" marR="91450" marT="45725" marB="45725" anchor="ctr">
                    <a:lnT w="9525" cap="flat" cmpd="sng">
                      <a:solidFill>
                        <a:srgbClr val="000000">
                          <a:alpha val="0"/>
                        </a:srgbClr>
                      </a:solidFill>
                      <a:prstDash val="solid"/>
                      <a:round/>
                      <a:headEnd type="none" w="sm" len="sm"/>
                      <a:tailEnd type="none" w="sm" len="sm"/>
                    </a:lnT>
                  </a:tcPr>
                </a:tc>
                <a:extLst>
                  <a:ext uri="{0D108BD9-81ED-4DB2-BD59-A6C34878D82A}">
                    <a16:rowId xmlns:a16="http://schemas.microsoft.com/office/drawing/2014/main" val="10001"/>
                  </a:ext>
                </a:extLst>
              </a:tr>
              <a:tr h="584950">
                <a:tc gridSpan="3">
                  <a:txBody>
                    <a:bodyPr/>
                    <a:lstStyle/>
                    <a:p>
                      <a:pPr marL="0" marR="0" lvl="0" indent="0" algn="ctr" rtl="0">
                        <a:spcBef>
                          <a:spcPts val="0"/>
                        </a:spcBef>
                        <a:spcAft>
                          <a:spcPts val="0"/>
                        </a:spcAft>
                        <a:buNone/>
                      </a:pPr>
                      <a:r>
                        <a:rPr lang="en-US" sz="1200" b="1" i="0">
                          <a:latin typeface="Montserrat"/>
                          <a:ea typeface="Montserrat"/>
                          <a:cs typeface="Montserrat"/>
                          <a:sym typeface="Montserrat"/>
                        </a:rPr>
                        <a:t>PHASE 1 NAME</a:t>
                      </a:r>
                      <a:endParaRPr/>
                    </a:p>
                  </a:txBody>
                  <a:tcPr marL="91450" marR="91450" marT="45725" marB="45725" anchor="ctr">
                    <a:solidFill>
                      <a:schemeClr val="accent1"/>
                    </a:solidFill>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nchor="ctr"/>
                </a:tc>
                <a:extLst>
                  <a:ext uri="{0D108BD9-81ED-4DB2-BD59-A6C34878D82A}">
                    <a16:rowId xmlns:a16="http://schemas.microsoft.com/office/drawing/2014/main" val="10002"/>
                  </a:ext>
                </a:extLst>
              </a:tr>
              <a:tr h="584950">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ctr" rtl="0">
                        <a:spcBef>
                          <a:spcPts val="0"/>
                        </a:spcBef>
                        <a:spcAft>
                          <a:spcPts val="0"/>
                        </a:spcAft>
                        <a:buNone/>
                      </a:pPr>
                      <a:endParaRPr sz="1200"/>
                    </a:p>
                  </a:txBody>
                  <a:tcPr marL="91450" marR="91450" marT="45725" marB="45725" anchor="ctr"/>
                </a:tc>
                <a:tc gridSpan="3">
                  <a:txBody>
                    <a:bodyPr/>
                    <a:lstStyle/>
                    <a:p>
                      <a:pPr marL="0" marR="0" lvl="0" indent="0" algn="ctr" rtl="0">
                        <a:lnSpc>
                          <a:spcPct val="100000"/>
                        </a:lnSpc>
                        <a:spcBef>
                          <a:spcPts val="0"/>
                        </a:spcBef>
                        <a:spcAft>
                          <a:spcPts val="0"/>
                        </a:spcAft>
                        <a:buClr>
                          <a:schemeClr val="dk1"/>
                        </a:buClr>
                        <a:buSzPts val="1200"/>
                        <a:buFont typeface="Montserrat"/>
                        <a:buNone/>
                      </a:pPr>
                      <a:r>
                        <a:rPr lang="en-US" sz="1200" b="1" i="0">
                          <a:solidFill>
                            <a:schemeClr val="dk1"/>
                          </a:solidFill>
                          <a:latin typeface="Montserrat"/>
                          <a:ea typeface="Montserrat"/>
                          <a:cs typeface="Montserrat"/>
                          <a:sym typeface="Montserrat"/>
                        </a:rPr>
                        <a:t>PHASE 2 NAME</a:t>
                      </a:r>
                      <a:endParaRPr/>
                    </a:p>
                  </a:txBody>
                  <a:tcPr marL="91450" marR="91450" marT="45725" marB="45725" anchor="ctr">
                    <a:solidFill>
                      <a:schemeClr val="lt2"/>
                    </a:solidFill>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nchor="ctr"/>
                </a:tc>
                <a:extLst>
                  <a:ext uri="{0D108BD9-81ED-4DB2-BD59-A6C34878D82A}">
                    <a16:rowId xmlns:a16="http://schemas.microsoft.com/office/drawing/2014/main" val="10003"/>
                  </a:ext>
                </a:extLst>
              </a:tr>
              <a:tr h="584950">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nchor="ctr"/>
                </a:tc>
                <a:tc gridSpan="2">
                  <a:txBody>
                    <a:bodyPr/>
                    <a:lstStyle/>
                    <a:p>
                      <a:pPr marL="0" marR="0" lvl="0" indent="0" algn="ctr" rtl="0">
                        <a:lnSpc>
                          <a:spcPct val="100000"/>
                        </a:lnSpc>
                        <a:spcBef>
                          <a:spcPts val="0"/>
                        </a:spcBef>
                        <a:spcAft>
                          <a:spcPts val="0"/>
                        </a:spcAft>
                        <a:buClr>
                          <a:schemeClr val="dk1"/>
                        </a:buClr>
                        <a:buSzPts val="1200"/>
                        <a:buFont typeface="Montserrat"/>
                        <a:buNone/>
                      </a:pPr>
                      <a:r>
                        <a:rPr lang="en-US" sz="1200" b="1" i="0">
                          <a:solidFill>
                            <a:schemeClr val="dk1"/>
                          </a:solidFill>
                          <a:latin typeface="Montserrat"/>
                          <a:ea typeface="Montserrat"/>
                          <a:cs typeface="Montserrat"/>
                          <a:sym typeface="Montserrat"/>
                        </a:rPr>
                        <a:t>PHASE 3 NAME</a:t>
                      </a:r>
                      <a:endParaRPr/>
                    </a:p>
                  </a:txBody>
                  <a:tcPr marL="91450" marR="91450" marT="45725" marB="45725" anchor="ctr">
                    <a:solidFill>
                      <a:schemeClr val="accent1"/>
                    </a:solidFill>
                  </a:tcPr>
                </a:tc>
                <a:tc hMerge="1">
                  <a:txBody>
                    <a:bodyPr/>
                    <a:lstStyle/>
                    <a:p>
                      <a:endParaRPr lang="en-US"/>
                    </a:p>
                  </a:txBody>
                  <a:tcPr/>
                </a:tc>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nchor="ctr"/>
                </a:tc>
                <a:extLst>
                  <a:ext uri="{0D108BD9-81ED-4DB2-BD59-A6C34878D82A}">
                    <a16:rowId xmlns:a16="http://schemas.microsoft.com/office/drawing/2014/main" val="10004"/>
                  </a:ext>
                </a:extLst>
              </a:tr>
              <a:tr h="584950">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nchor="ctr"/>
                </a:tc>
                <a:tc gridSpan="5">
                  <a:txBody>
                    <a:bodyPr/>
                    <a:lstStyle/>
                    <a:p>
                      <a:pPr marL="0" marR="0" lvl="0" indent="0" algn="ctr" rtl="0">
                        <a:lnSpc>
                          <a:spcPct val="100000"/>
                        </a:lnSpc>
                        <a:spcBef>
                          <a:spcPts val="0"/>
                        </a:spcBef>
                        <a:spcAft>
                          <a:spcPts val="0"/>
                        </a:spcAft>
                        <a:buClr>
                          <a:schemeClr val="lt1"/>
                        </a:buClr>
                        <a:buSzPts val="1200"/>
                        <a:buFont typeface="Montserrat"/>
                        <a:buNone/>
                      </a:pPr>
                      <a:r>
                        <a:rPr lang="en-US" sz="1200" b="1" i="0">
                          <a:solidFill>
                            <a:schemeClr val="lt1"/>
                          </a:solidFill>
                          <a:latin typeface="Montserrat"/>
                          <a:ea typeface="Montserrat"/>
                          <a:cs typeface="Montserrat"/>
                          <a:sym typeface="Montserrat"/>
                        </a:rPr>
                        <a:t>PHASE 4 NAME</a:t>
                      </a:r>
                      <a:endParaRPr/>
                    </a:p>
                  </a:txBody>
                  <a:tcPr marL="91450" marR="91450" marT="45725" marB="45725" anchor="ctr">
                    <a:solidFill>
                      <a:schemeClr val="dk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endParaRPr sz="1800"/>
                    </a:p>
                  </a:txBody>
                  <a:tcPr marL="91450" marR="91450" marT="45725" marB="45725" anchor="ctr"/>
                </a:tc>
                <a:extLst>
                  <a:ext uri="{0D108BD9-81ED-4DB2-BD59-A6C34878D82A}">
                    <a16:rowId xmlns:a16="http://schemas.microsoft.com/office/drawing/2014/main" val="10005"/>
                  </a:ext>
                </a:extLst>
              </a:tr>
              <a:tr h="584950">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nchor="ctr"/>
                </a:tc>
                <a:tc gridSpan="3">
                  <a:txBody>
                    <a:bodyPr/>
                    <a:lstStyle/>
                    <a:p>
                      <a:pPr marL="0" marR="0" lvl="0" indent="0" algn="ctr" rtl="0">
                        <a:lnSpc>
                          <a:spcPct val="100000"/>
                        </a:lnSpc>
                        <a:spcBef>
                          <a:spcPts val="0"/>
                        </a:spcBef>
                        <a:spcAft>
                          <a:spcPts val="0"/>
                        </a:spcAft>
                        <a:buClr>
                          <a:schemeClr val="dk1"/>
                        </a:buClr>
                        <a:buSzPts val="1200"/>
                        <a:buFont typeface="Montserrat"/>
                        <a:buNone/>
                      </a:pPr>
                      <a:r>
                        <a:rPr lang="en-US" sz="1200" b="1" i="0">
                          <a:latin typeface="Montserrat"/>
                          <a:ea typeface="Montserrat"/>
                          <a:cs typeface="Montserrat"/>
                          <a:sym typeface="Montserrat"/>
                        </a:rPr>
                        <a:t>PHASE 5 NAME</a:t>
                      </a:r>
                      <a:endParaRPr/>
                    </a:p>
                  </a:txBody>
                  <a:tcPr marL="91450" marR="91450" marT="45725" marB="45725" anchor="ctr">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584950">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l" rtl="0">
                        <a:spcBef>
                          <a:spcPts val="0"/>
                        </a:spcBef>
                        <a:spcAft>
                          <a:spcPts val="0"/>
                        </a:spcAft>
                        <a:buNone/>
                      </a:pPr>
                      <a:endParaRPr sz="1800"/>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200"/>
                        <a:buFont typeface="Calibri"/>
                        <a:buNone/>
                      </a:pPr>
                      <a:endParaRPr sz="1200" b="1" i="0">
                        <a:latin typeface="Montserrat"/>
                        <a:ea typeface="Montserrat"/>
                        <a:cs typeface="Montserrat"/>
                        <a:sym typeface="Montserrat"/>
                      </a:endParaRPr>
                    </a:p>
                  </a:txBody>
                  <a:tcPr marL="91450" marR="91450" marT="45725" marB="45725" anchor="ctr">
                    <a:solidFill>
                      <a:schemeClr val="lt1"/>
                    </a:solidFill>
                  </a:tcPr>
                </a:tc>
                <a:tc gridSpan="2">
                  <a:txBody>
                    <a:bodyPr/>
                    <a:lstStyle/>
                    <a:p>
                      <a:pPr marL="0" marR="0" lvl="0" indent="0" algn="ctr" rtl="0">
                        <a:lnSpc>
                          <a:spcPct val="100000"/>
                        </a:lnSpc>
                        <a:spcBef>
                          <a:spcPts val="0"/>
                        </a:spcBef>
                        <a:spcAft>
                          <a:spcPts val="0"/>
                        </a:spcAft>
                        <a:buClr>
                          <a:schemeClr val="lt1"/>
                        </a:buClr>
                        <a:buSzPts val="1200"/>
                        <a:buFont typeface="Montserrat"/>
                        <a:buNone/>
                      </a:pPr>
                      <a:r>
                        <a:rPr lang="en-US" sz="1200" b="1" i="0">
                          <a:solidFill>
                            <a:schemeClr val="lt1"/>
                          </a:solidFill>
                          <a:latin typeface="Montserrat"/>
                          <a:ea typeface="Montserrat"/>
                          <a:cs typeface="Montserrat"/>
                          <a:sym typeface="Montserrat"/>
                        </a:rPr>
                        <a:t>PHASE 6 NAME</a:t>
                      </a:r>
                      <a:endParaRPr/>
                    </a:p>
                  </a:txBody>
                  <a:tcPr marL="91450" marR="91450" marT="45725" marB="45725" anchor="ctr">
                    <a:solidFill>
                      <a:schemeClr val="dk2"/>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222" name="Google Shape;222;p50"/>
          <p:cNvSpPr/>
          <p:nvPr/>
        </p:nvSpPr>
        <p:spPr>
          <a:xfrm>
            <a:off x="2508737" y="6270880"/>
            <a:ext cx="180109" cy="180109"/>
          </a:xfrm>
          <a:prstGeom prst="rect">
            <a:avLst/>
          </a:prstGeom>
          <a:solidFill>
            <a:srgbClr val="FEBD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50"/>
          <p:cNvSpPr/>
          <p:nvPr/>
        </p:nvSpPr>
        <p:spPr>
          <a:xfrm>
            <a:off x="3937348" y="6270880"/>
            <a:ext cx="180109" cy="180109"/>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50"/>
          <p:cNvSpPr/>
          <p:nvPr/>
        </p:nvSpPr>
        <p:spPr>
          <a:xfrm>
            <a:off x="5365959" y="6270880"/>
            <a:ext cx="180109" cy="180109"/>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5" name="Google Shape;225;p50"/>
          <p:cNvSpPr/>
          <p:nvPr/>
        </p:nvSpPr>
        <p:spPr>
          <a:xfrm>
            <a:off x="6794570" y="6270880"/>
            <a:ext cx="180109" cy="18010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6" name="Google Shape;226;p50"/>
          <p:cNvSpPr txBox="1">
            <a:spLocks noGrp="1"/>
          </p:cNvSpPr>
          <p:nvPr>
            <p:ph type="body" idx="3"/>
          </p:nvPr>
        </p:nvSpPr>
        <p:spPr>
          <a:xfrm>
            <a:off x="2781750" y="6307535"/>
            <a:ext cx="971435" cy="123111"/>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1000"/>
              </a:spcBef>
              <a:spcAft>
                <a:spcPts val="0"/>
              </a:spcAft>
              <a:buClr>
                <a:schemeClr val="dk1"/>
              </a:buClr>
              <a:buSzPts val="800"/>
              <a:buFont typeface="Arial"/>
              <a:buNone/>
              <a:defRPr sz="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50"/>
          <p:cNvSpPr txBox="1">
            <a:spLocks noGrp="1"/>
          </p:cNvSpPr>
          <p:nvPr>
            <p:ph type="body" idx="4"/>
          </p:nvPr>
        </p:nvSpPr>
        <p:spPr>
          <a:xfrm>
            <a:off x="4214667" y="6307535"/>
            <a:ext cx="971435" cy="123111"/>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1000"/>
              </a:spcBef>
              <a:spcAft>
                <a:spcPts val="0"/>
              </a:spcAft>
              <a:buClr>
                <a:schemeClr val="dk1"/>
              </a:buClr>
              <a:buSzPts val="800"/>
              <a:buFont typeface="Arial"/>
              <a:buNone/>
              <a:defRPr sz="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50"/>
          <p:cNvSpPr txBox="1">
            <a:spLocks noGrp="1"/>
          </p:cNvSpPr>
          <p:nvPr>
            <p:ph type="body" idx="5"/>
          </p:nvPr>
        </p:nvSpPr>
        <p:spPr>
          <a:xfrm>
            <a:off x="5643278" y="6308733"/>
            <a:ext cx="971435" cy="123111"/>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1000"/>
              </a:spcBef>
              <a:spcAft>
                <a:spcPts val="0"/>
              </a:spcAft>
              <a:buClr>
                <a:schemeClr val="dk1"/>
              </a:buClr>
              <a:buSzPts val="800"/>
              <a:buFont typeface="Arial"/>
              <a:buNone/>
              <a:defRPr sz="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50"/>
          <p:cNvSpPr txBox="1">
            <a:spLocks noGrp="1"/>
          </p:cNvSpPr>
          <p:nvPr>
            <p:ph type="body" idx="6"/>
          </p:nvPr>
        </p:nvSpPr>
        <p:spPr>
          <a:xfrm>
            <a:off x="7073418" y="6308733"/>
            <a:ext cx="971435" cy="123111"/>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1000"/>
              </a:spcBef>
              <a:spcAft>
                <a:spcPts val="0"/>
              </a:spcAft>
              <a:buClr>
                <a:schemeClr val="dk1"/>
              </a:buClr>
              <a:buSzPts val="800"/>
              <a:buFont typeface="Arial"/>
              <a:buNone/>
              <a:defRPr sz="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50"/>
          <p:cNvSpPr/>
          <p:nvPr/>
        </p:nvSpPr>
        <p:spPr>
          <a:xfrm>
            <a:off x="620714" y="3535680"/>
            <a:ext cx="3048460" cy="232794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i="0">
                <a:solidFill>
                  <a:schemeClr val="lt1"/>
                </a:solidFill>
                <a:latin typeface="Montserrat"/>
                <a:ea typeface="Montserrat"/>
                <a:cs typeface="Montserrat"/>
                <a:sym typeface="Montserrat"/>
              </a:rPr>
              <a:t>Instructions:</a:t>
            </a:r>
            <a:br>
              <a:rPr lang="en-US" sz="1200" b="0" i="0">
                <a:solidFill>
                  <a:schemeClr val="lt1"/>
                </a:solidFill>
                <a:latin typeface="Montserrat"/>
                <a:ea typeface="Montserrat"/>
                <a:cs typeface="Montserrat"/>
                <a:sym typeface="Montserrat"/>
              </a:rPr>
            </a:br>
            <a:r>
              <a:rPr lang="en-US" sz="1200" b="0" i="0">
                <a:solidFill>
                  <a:schemeClr val="lt1"/>
                </a:solidFill>
                <a:latin typeface="Montserrat"/>
                <a:ea typeface="Montserrat"/>
                <a:cs typeface="Montserrat"/>
                <a:sym typeface="Montserrat"/>
              </a:rPr>
              <a:t>Please edit the timeline</a:t>
            </a:r>
            <a:br>
              <a:rPr lang="en-US" sz="1200" b="0" i="0">
                <a:solidFill>
                  <a:schemeClr val="lt1"/>
                </a:solidFill>
                <a:latin typeface="Montserrat"/>
                <a:ea typeface="Montserrat"/>
                <a:cs typeface="Montserrat"/>
                <a:sym typeface="Montserrat"/>
              </a:rPr>
            </a:br>
            <a:r>
              <a:rPr lang="en-US" sz="1200" b="0" i="0" u="sng">
                <a:solidFill>
                  <a:schemeClr val="lt1"/>
                </a:solidFill>
                <a:latin typeface="Montserrat"/>
                <a:ea typeface="Montserrat"/>
                <a:cs typeface="Montserrat"/>
                <a:sym typeface="Montserrat"/>
              </a:rPr>
              <a:t>in the master.</a:t>
            </a:r>
            <a:endParaRPr/>
          </a:p>
          <a:p>
            <a:pPr marL="0" marR="0" lvl="0" indent="0" algn="ctr" rtl="0">
              <a:spcBef>
                <a:spcPts val="0"/>
              </a:spcBef>
              <a:spcAft>
                <a:spcPts val="0"/>
              </a:spcAft>
              <a:buNone/>
            </a:pPr>
            <a:endParaRPr sz="1200" b="0" i="0" u="sng">
              <a:solidFill>
                <a:schemeClr val="lt1"/>
              </a:solidFill>
              <a:latin typeface="Montserrat"/>
              <a:ea typeface="Montserrat"/>
              <a:cs typeface="Montserrat"/>
              <a:sym typeface="Montserrat"/>
            </a:endParaRPr>
          </a:p>
          <a:p>
            <a:pPr marL="0" marR="0" lvl="0" indent="0" algn="ctr" rtl="0">
              <a:spcBef>
                <a:spcPts val="0"/>
              </a:spcBef>
              <a:spcAft>
                <a:spcPts val="0"/>
              </a:spcAft>
              <a:buNone/>
            </a:pPr>
            <a:r>
              <a:rPr lang="en-US" sz="1200" b="0" i="0">
                <a:solidFill>
                  <a:schemeClr val="lt1"/>
                </a:solidFill>
                <a:latin typeface="Montserrat"/>
                <a:ea typeface="Montserrat"/>
                <a:cs typeface="Montserrat"/>
                <a:sym typeface="Montserrat"/>
              </a:rPr>
              <a:t>The timeline is made from a table: merge / split cells to modify the phase lengths.</a:t>
            </a:r>
            <a:endParaRPr/>
          </a:p>
          <a:p>
            <a:pPr marL="0" marR="0" lvl="0" indent="0" algn="ctr" rtl="0">
              <a:spcBef>
                <a:spcPts val="0"/>
              </a:spcBef>
              <a:spcAft>
                <a:spcPts val="0"/>
              </a:spcAft>
              <a:buNone/>
            </a:pPr>
            <a:endParaRPr sz="1200" b="0" i="0" u="sng">
              <a:solidFill>
                <a:schemeClr val="lt1"/>
              </a:solidFill>
              <a:latin typeface="Montserrat"/>
              <a:ea typeface="Montserrat"/>
              <a:cs typeface="Montserrat"/>
              <a:sym typeface="Montserrat"/>
            </a:endParaRPr>
          </a:p>
          <a:p>
            <a:pPr marL="0" marR="0" lvl="0" indent="0" algn="ctr" rtl="0">
              <a:spcBef>
                <a:spcPts val="0"/>
              </a:spcBef>
              <a:spcAft>
                <a:spcPts val="0"/>
              </a:spcAft>
              <a:buNone/>
            </a:pPr>
            <a:r>
              <a:rPr lang="en-US" sz="1000" b="0" i="1" u="none">
                <a:solidFill>
                  <a:schemeClr val="lt1"/>
                </a:solidFill>
                <a:latin typeface="Montserrat"/>
                <a:ea typeface="Montserrat"/>
                <a:cs typeface="Montserrat"/>
                <a:sym typeface="Montserrat"/>
              </a:rPr>
              <a:t>*Delete this box in the master*</a:t>
            </a:r>
            <a:endParaRPr/>
          </a:p>
        </p:txBody>
      </p:sp>
    </p:spTree>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guide id="5" orient="horz" pos="158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losing Slide 1">
  <p:cSld name="Closing Slide 1">
    <p:spTree>
      <p:nvGrpSpPr>
        <p:cNvPr id="1" name="Shape 231"/>
        <p:cNvGrpSpPr/>
        <p:nvPr/>
      </p:nvGrpSpPr>
      <p:grpSpPr>
        <a:xfrm>
          <a:off x="0" y="0"/>
          <a:ext cx="0" cy="0"/>
          <a:chOff x="0" y="0"/>
          <a:chExt cx="0" cy="0"/>
        </a:xfrm>
      </p:grpSpPr>
      <p:sp>
        <p:nvSpPr>
          <p:cNvPr id="232" name="Google Shape;232;p51"/>
          <p:cNvSpPr>
            <a:spLocks noGrp="1"/>
          </p:cNvSpPr>
          <p:nvPr>
            <p:ph type="pic" idx="2"/>
          </p:nvPr>
        </p:nvSpPr>
        <p:spPr>
          <a:xfrm>
            <a:off x="253999" y="246075"/>
            <a:ext cx="11684002" cy="5853259"/>
          </a:xfrm>
          <a:prstGeom prst="rect">
            <a:avLst/>
          </a:prstGeom>
          <a:solidFill>
            <a:schemeClr val="lt2"/>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Montserrat"/>
                <a:ea typeface="Montserrat"/>
                <a:cs typeface="Montserrat"/>
                <a:sym typeface="Montserra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33" name="Google Shape;233;p51"/>
          <p:cNvPicPr preferRelativeResize="0"/>
          <p:nvPr/>
        </p:nvPicPr>
        <p:blipFill rotWithShape="1">
          <a:blip r:embed="rId2">
            <a:alphaModFix/>
          </a:blip>
          <a:srcRect/>
          <a:stretch/>
        </p:blipFill>
        <p:spPr>
          <a:xfrm>
            <a:off x="253999" y="6352380"/>
            <a:ext cx="1201587" cy="259544"/>
          </a:xfrm>
          <a:prstGeom prst="rect">
            <a:avLst/>
          </a:prstGeom>
          <a:noFill/>
          <a:ln>
            <a:noFill/>
          </a:ln>
        </p:spPr>
      </p:pic>
      <p:pic>
        <p:nvPicPr>
          <p:cNvPr id="234" name="Google Shape;234;p51"/>
          <p:cNvPicPr preferRelativeResize="0"/>
          <p:nvPr/>
        </p:nvPicPr>
        <p:blipFill rotWithShape="1">
          <a:blip r:embed="rId3">
            <a:alphaModFix/>
          </a:blip>
          <a:srcRect/>
          <a:stretch/>
        </p:blipFill>
        <p:spPr>
          <a:xfrm>
            <a:off x="10383028" y="6352381"/>
            <a:ext cx="1554973" cy="259162"/>
          </a:xfrm>
          <a:prstGeom prst="rect">
            <a:avLst/>
          </a:prstGeom>
          <a:noFill/>
          <a:ln>
            <a:noFill/>
          </a:ln>
        </p:spPr>
      </p:pic>
      <p:sp>
        <p:nvSpPr>
          <p:cNvPr id="235" name="Google Shape;235;p51"/>
          <p:cNvSpPr txBox="1">
            <a:spLocks noGrp="1"/>
          </p:cNvSpPr>
          <p:nvPr>
            <p:ph type="body" idx="1"/>
          </p:nvPr>
        </p:nvSpPr>
        <p:spPr>
          <a:xfrm>
            <a:off x="1078555" y="2256780"/>
            <a:ext cx="3944549" cy="1831848"/>
          </a:xfrm>
          <a:prstGeom prst="rect">
            <a:avLst/>
          </a:prstGeom>
          <a:noFill/>
          <a:ln>
            <a:noFill/>
          </a:ln>
        </p:spPr>
        <p:txBody>
          <a:bodyPr spcFirstLastPara="1" wrap="square" lIns="0" tIns="0" rIns="0" bIns="0" anchor="ctr" anchorCtr="0">
            <a:noAutofit/>
          </a:bodyPr>
          <a:lstStyle>
            <a:lvl1pPr marL="457200" marR="0" lvl="0" indent="-228600" algn="l" rtl="0">
              <a:lnSpc>
                <a:spcPct val="117857"/>
              </a:lnSpc>
              <a:spcBef>
                <a:spcPts val="1000"/>
              </a:spcBef>
              <a:spcAft>
                <a:spcPts val="0"/>
              </a:spcAft>
              <a:buClr>
                <a:schemeClr val="lt1"/>
              </a:buClr>
              <a:buSzPts val="2800"/>
              <a:buFont typeface="Arial"/>
              <a:buNone/>
              <a:defRPr sz="2800" b="1"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6" name="Google Shape;236;p51"/>
          <p:cNvSpPr txBox="1">
            <a:spLocks noGrp="1"/>
          </p:cNvSpPr>
          <p:nvPr>
            <p:ph type="body" idx="3"/>
          </p:nvPr>
        </p:nvSpPr>
        <p:spPr>
          <a:xfrm>
            <a:off x="5023104" y="6419851"/>
            <a:ext cx="2159000" cy="16324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800"/>
              <a:buFont typeface="Arial"/>
              <a:buNone/>
              <a:defRPr sz="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7506B8A-2A5A-4247-B7AE-9E8E8B510A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00" y="6276187"/>
            <a:ext cx="929689" cy="200813"/>
          </a:xfrm>
          <a:prstGeom prst="rect">
            <a:avLst/>
          </a:prstGeom>
        </p:spPr>
      </p:pic>
      <p:sp>
        <p:nvSpPr>
          <p:cNvPr id="9" name="TextBox 8">
            <a:extLst>
              <a:ext uri="{FF2B5EF4-FFF2-40B4-BE49-F238E27FC236}">
                <a16:creationId xmlns:a16="http://schemas.microsoft.com/office/drawing/2014/main" id="{87A1CDF6-6339-1A42-85EE-FC391C42874A}"/>
              </a:ext>
            </a:extLst>
          </p:cNvPr>
          <p:cNvSpPr txBox="1"/>
          <p:nvPr userDrawn="1"/>
        </p:nvSpPr>
        <p:spPr>
          <a:xfrm>
            <a:off x="11515073" y="6376593"/>
            <a:ext cx="67327" cy="123111"/>
          </a:xfrm>
          <a:prstGeom prst="rect">
            <a:avLst/>
          </a:prstGeom>
          <a:noFill/>
        </p:spPr>
        <p:txBody>
          <a:bodyPr wrap="none" lIns="0" tIns="0" rIns="0" bIns="0" rtlCol="0">
            <a:spAutoFit/>
          </a:bodyPr>
          <a:lstStyle/>
          <a:p>
            <a:pPr algn="r"/>
            <a:fld id="{95997780-D230-B745-B19E-25C341DE5459}" type="slidenum">
              <a:rPr lang="en-US" sz="800" smtClean="0">
                <a:latin typeface="Montserrat" pitchFamily="2" charset="77"/>
              </a:rPr>
              <a:t>‹#›</a:t>
            </a:fld>
            <a:endParaRPr lang="en-US" sz="800">
              <a:latin typeface="Montserrat" pitchFamily="2" charset="77"/>
            </a:endParaRPr>
          </a:p>
        </p:txBody>
      </p:sp>
      <p:sp>
        <p:nvSpPr>
          <p:cNvPr id="16" name="Text Placeholder 25">
            <a:extLst>
              <a:ext uri="{FF2B5EF4-FFF2-40B4-BE49-F238E27FC236}">
                <a16:creationId xmlns:a16="http://schemas.microsoft.com/office/drawing/2014/main" id="{D9ED3753-5E8A-2749-8478-A6FAF77D98D3}"/>
              </a:ext>
            </a:extLst>
          </p:cNvPr>
          <p:cNvSpPr>
            <a:spLocks noGrp="1"/>
          </p:cNvSpPr>
          <p:nvPr>
            <p:ph type="body" sz="quarter" idx="15"/>
          </p:nvPr>
        </p:nvSpPr>
        <p:spPr>
          <a:xfrm>
            <a:off x="6609264" y="1094776"/>
            <a:ext cx="4184660" cy="5041045"/>
          </a:xfrm>
          <a:custGeom>
            <a:avLst/>
            <a:gdLst>
              <a:gd name="connsiteX0" fmla="*/ 0 w 3705225"/>
              <a:gd name="connsiteY0" fmla="*/ 0 h 4117975"/>
              <a:gd name="connsiteX1" fmla="*/ 3705225 w 3705225"/>
              <a:gd name="connsiteY1" fmla="*/ 0 h 4117975"/>
              <a:gd name="connsiteX2" fmla="*/ 3705225 w 3705225"/>
              <a:gd name="connsiteY2" fmla="*/ 4117975 h 4117975"/>
              <a:gd name="connsiteX3" fmla="*/ 0 w 3705225"/>
              <a:gd name="connsiteY3" fmla="*/ 4117975 h 4117975"/>
              <a:gd name="connsiteX4" fmla="*/ 0 w 3705225"/>
              <a:gd name="connsiteY4" fmla="*/ 0 h 4117975"/>
              <a:gd name="connsiteX0" fmla="*/ 0 w 3705225"/>
              <a:gd name="connsiteY0" fmla="*/ 0 h 4118517"/>
              <a:gd name="connsiteX1" fmla="*/ 3705225 w 3705225"/>
              <a:gd name="connsiteY1" fmla="*/ 0 h 4118517"/>
              <a:gd name="connsiteX2" fmla="*/ 3705225 w 3705225"/>
              <a:gd name="connsiteY2" fmla="*/ 4117975 h 4118517"/>
              <a:gd name="connsiteX3" fmla="*/ 1794819 w 3705225"/>
              <a:gd name="connsiteY3" fmla="*/ 4118517 h 4118517"/>
              <a:gd name="connsiteX4" fmla="*/ 0 w 3705225"/>
              <a:gd name="connsiteY4" fmla="*/ 4117975 h 4118517"/>
              <a:gd name="connsiteX5" fmla="*/ 0 w 3705225"/>
              <a:gd name="connsiteY5" fmla="*/ 0 h 4118517"/>
              <a:gd name="connsiteX0" fmla="*/ 0 w 3705225"/>
              <a:gd name="connsiteY0" fmla="*/ 0 h 4118517"/>
              <a:gd name="connsiteX1" fmla="*/ 3705225 w 3705225"/>
              <a:gd name="connsiteY1" fmla="*/ 0 h 4118517"/>
              <a:gd name="connsiteX2" fmla="*/ 3705225 w 3705225"/>
              <a:gd name="connsiteY2" fmla="*/ 4117975 h 4118517"/>
              <a:gd name="connsiteX3" fmla="*/ 1794819 w 3705225"/>
              <a:gd name="connsiteY3" fmla="*/ 4118517 h 4118517"/>
              <a:gd name="connsiteX4" fmla="*/ 0 w 3705225"/>
              <a:gd name="connsiteY4" fmla="*/ 2925783 h 4118517"/>
              <a:gd name="connsiteX5" fmla="*/ 0 w 3705225"/>
              <a:gd name="connsiteY5" fmla="*/ 0 h 4118517"/>
              <a:gd name="connsiteX0" fmla="*/ 0 w 3705225"/>
              <a:gd name="connsiteY0" fmla="*/ 0 h 4118517"/>
              <a:gd name="connsiteX1" fmla="*/ 3705225 w 3705225"/>
              <a:gd name="connsiteY1" fmla="*/ 0 h 4118517"/>
              <a:gd name="connsiteX2" fmla="*/ 3705225 w 3705225"/>
              <a:gd name="connsiteY2" fmla="*/ 4117975 h 4118517"/>
              <a:gd name="connsiteX3" fmla="*/ 1794819 w 3705225"/>
              <a:gd name="connsiteY3" fmla="*/ 4118517 h 4118517"/>
              <a:gd name="connsiteX4" fmla="*/ 0 w 3705225"/>
              <a:gd name="connsiteY4" fmla="*/ 2278922 h 4118517"/>
              <a:gd name="connsiteX5" fmla="*/ 0 w 3705225"/>
              <a:gd name="connsiteY5" fmla="*/ 0 h 4118517"/>
              <a:gd name="connsiteX0" fmla="*/ 0 w 3705225"/>
              <a:gd name="connsiteY0" fmla="*/ 0 h 4118517"/>
              <a:gd name="connsiteX1" fmla="*/ 3705225 w 3705225"/>
              <a:gd name="connsiteY1" fmla="*/ 0 h 4118517"/>
              <a:gd name="connsiteX2" fmla="*/ 3705225 w 3705225"/>
              <a:gd name="connsiteY2" fmla="*/ 4117975 h 4118517"/>
              <a:gd name="connsiteX3" fmla="*/ 1794819 w 3705225"/>
              <a:gd name="connsiteY3" fmla="*/ 4118517 h 4118517"/>
              <a:gd name="connsiteX4" fmla="*/ 0 w 3705225"/>
              <a:gd name="connsiteY4" fmla="*/ 2015792 h 4118517"/>
              <a:gd name="connsiteX5" fmla="*/ 0 w 3705225"/>
              <a:gd name="connsiteY5" fmla="*/ 0 h 4118517"/>
              <a:gd name="connsiteX0" fmla="*/ 0 w 3705225"/>
              <a:gd name="connsiteY0" fmla="*/ 0 h 4118517"/>
              <a:gd name="connsiteX1" fmla="*/ 3705225 w 3705225"/>
              <a:gd name="connsiteY1" fmla="*/ 0 h 4118517"/>
              <a:gd name="connsiteX2" fmla="*/ 3705225 w 3705225"/>
              <a:gd name="connsiteY2" fmla="*/ 4117975 h 4118517"/>
              <a:gd name="connsiteX3" fmla="*/ 1794819 w 3705225"/>
              <a:gd name="connsiteY3" fmla="*/ 4118517 h 4118517"/>
              <a:gd name="connsiteX4" fmla="*/ 0 w 3705225"/>
              <a:gd name="connsiteY4" fmla="*/ 2410487 h 4118517"/>
              <a:gd name="connsiteX5" fmla="*/ 0 w 3705225"/>
              <a:gd name="connsiteY5" fmla="*/ 0 h 4118517"/>
              <a:gd name="connsiteX0" fmla="*/ 1733 w 3706958"/>
              <a:gd name="connsiteY0" fmla="*/ 0 h 4118517"/>
              <a:gd name="connsiteX1" fmla="*/ 3706958 w 3706958"/>
              <a:gd name="connsiteY1" fmla="*/ 0 h 4118517"/>
              <a:gd name="connsiteX2" fmla="*/ 3706958 w 3706958"/>
              <a:gd name="connsiteY2" fmla="*/ 4117975 h 4118517"/>
              <a:gd name="connsiteX3" fmla="*/ 1796552 w 3706958"/>
              <a:gd name="connsiteY3" fmla="*/ 4118517 h 4118517"/>
              <a:gd name="connsiteX4" fmla="*/ 1733 w 3706958"/>
              <a:gd name="connsiteY4" fmla="*/ 2410487 h 4118517"/>
              <a:gd name="connsiteX5" fmla="*/ 1733 w 3706958"/>
              <a:gd name="connsiteY5" fmla="*/ 0 h 4118517"/>
              <a:gd name="connsiteX0" fmla="*/ 1733 w 3706958"/>
              <a:gd name="connsiteY0" fmla="*/ 0 h 4118517"/>
              <a:gd name="connsiteX1" fmla="*/ 3706958 w 3706958"/>
              <a:gd name="connsiteY1" fmla="*/ 0 h 4118517"/>
              <a:gd name="connsiteX2" fmla="*/ 3706958 w 3706958"/>
              <a:gd name="connsiteY2" fmla="*/ 4117975 h 4118517"/>
              <a:gd name="connsiteX3" fmla="*/ 1796552 w 3706958"/>
              <a:gd name="connsiteY3" fmla="*/ 4118517 h 4118517"/>
              <a:gd name="connsiteX4" fmla="*/ 1733 w 3706958"/>
              <a:gd name="connsiteY4" fmla="*/ 2410487 h 4118517"/>
              <a:gd name="connsiteX5" fmla="*/ 1733 w 3706958"/>
              <a:gd name="connsiteY5" fmla="*/ 0 h 4118517"/>
              <a:gd name="connsiteX0" fmla="*/ 1733 w 3706958"/>
              <a:gd name="connsiteY0" fmla="*/ 0 h 4118548"/>
              <a:gd name="connsiteX1" fmla="*/ 3706958 w 3706958"/>
              <a:gd name="connsiteY1" fmla="*/ 0 h 4118548"/>
              <a:gd name="connsiteX2" fmla="*/ 3706958 w 3706958"/>
              <a:gd name="connsiteY2" fmla="*/ 2451487 h 4118548"/>
              <a:gd name="connsiteX3" fmla="*/ 1796552 w 3706958"/>
              <a:gd name="connsiteY3" fmla="*/ 4118517 h 4118548"/>
              <a:gd name="connsiteX4" fmla="*/ 1733 w 3706958"/>
              <a:gd name="connsiteY4" fmla="*/ 2410487 h 4118548"/>
              <a:gd name="connsiteX5" fmla="*/ 1733 w 3706958"/>
              <a:gd name="connsiteY5" fmla="*/ 0 h 4118548"/>
              <a:gd name="connsiteX0" fmla="*/ 1733 w 3706958"/>
              <a:gd name="connsiteY0" fmla="*/ 0 h 4118588"/>
              <a:gd name="connsiteX1" fmla="*/ 3706958 w 3706958"/>
              <a:gd name="connsiteY1" fmla="*/ 0 h 4118588"/>
              <a:gd name="connsiteX2" fmla="*/ 3706958 w 3706958"/>
              <a:gd name="connsiteY2" fmla="*/ 2451487 h 4118588"/>
              <a:gd name="connsiteX3" fmla="*/ 1796552 w 3706958"/>
              <a:gd name="connsiteY3" fmla="*/ 4118517 h 4118588"/>
              <a:gd name="connsiteX4" fmla="*/ 1733 w 3706958"/>
              <a:gd name="connsiteY4" fmla="*/ 2410487 h 4118588"/>
              <a:gd name="connsiteX5" fmla="*/ 1733 w 3706958"/>
              <a:gd name="connsiteY5" fmla="*/ 0 h 4118588"/>
              <a:gd name="connsiteX0" fmla="*/ 1733 w 3706958"/>
              <a:gd name="connsiteY0" fmla="*/ 0 h 4118537"/>
              <a:gd name="connsiteX1" fmla="*/ 3706958 w 3706958"/>
              <a:gd name="connsiteY1" fmla="*/ 0 h 4118537"/>
              <a:gd name="connsiteX2" fmla="*/ 3706958 w 3706958"/>
              <a:gd name="connsiteY2" fmla="*/ 2451487 h 4118537"/>
              <a:gd name="connsiteX3" fmla="*/ 1796552 w 3706958"/>
              <a:gd name="connsiteY3" fmla="*/ 4118517 h 4118537"/>
              <a:gd name="connsiteX4" fmla="*/ 1733 w 3706958"/>
              <a:gd name="connsiteY4" fmla="*/ 2410487 h 4118537"/>
              <a:gd name="connsiteX5" fmla="*/ 1733 w 3706958"/>
              <a:gd name="connsiteY5" fmla="*/ 0 h 4118537"/>
              <a:gd name="connsiteX0" fmla="*/ 1733 w 3706958"/>
              <a:gd name="connsiteY0" fmla="*/ 0 h 4118537"/>
              <a:gd name="connsiteX1" fmla="*/ 3706958 w 3706958"/>
              <a:gd name="connsiteY1" fmla="*/ 0 h 4118537"/>
              <a:gd name="connsiteX2" fmla="*/ 3706958 w 3706958"/>
              <a:gd name="connsiteY2" fmla="*/ 2451487 h 4118537"/>
              <a:gd name="connsiteX3" fmla="*/ 1796552 w 3706958"/>
              <a:gd name="connsiteY3" fmla="*/ 4118517 h 4118537"/>
              <a:gd name="connsiteX4" fmla="*/ 1733 w 3706958"/>
              <a:gd name="connsiteY4" fmla="*/ 2410487 h 4118537"/>
              <a:gd name="connsiteX5" fmla="*/ 1733 w 3706958"/>
              <a:gd name="connsiteY5" fmla="*/ 0 h 4118537"/>
              <a:gd name="connsiteX0" fmla="*/ 1733 w 3706958"/>
              <a:gd name="connsiteY0" fmla="*/ 0 h 4118537"/>
              <a:gd name="connsiteX1" fmla="*/ 3706958 w 3706958"/>
              <a:gd name="connsiteY1" fmla="*/ 0 h 4118537"/>
              <a:gd name="connsiteX2" fmla="*/ 3706958 w 3706958"/>
              <a:gd name="connsiteY2" fmla="*/ 2451487 h 4118537"/>
              <a:gd name="connsiteX3" fmla="*/ 1796552 w 3706958"/>
              <a:gd name="connsiteY3" fmla="*/ 4118517 h 4118537"/>
              <a:gd name="connsiteX4" fmla="*/ 1733 w 3706958"/>
              <a:gd name="connsiteY4" fmla="*/ 2410487 h 4118537"/>
              <a:gd name="connsiteX5" fmla="*/ 1733 w 3706958"/>
              <a:gd name="connsiteY5" fmla="*/ 0 h 4118537"/>
              <a:gd name="connsiteX0" fmla="*/ 1733 w 3706958"/>
              <a:gd name="connsiteY0" fmla="*/ 0 h 4118537"/>
              <a:gd name="connsiteX1" fmla="*/ 3706958 w 3706958"/>
              <a:gd name="connsiteY1" fmla="*/ 0 h 4118537"/>
              <a:gd name="connsiteX2" fmla="*/ 3706958 w 3706958"/>
              <a:gd name="connsiteY2" fmla="*/ 2451487 h 4118537"/>
              <a:gd name="connsiteX3" fmla="*/ 1796552 w 3706958"/>
              <a:gd name="connsiteY3" fmla="*/ 4118517 h 4118537"/>
              <a:gd name="connsiteX4" fmla="*/ 1733 w 3706958"/>
              <a:gd name="connsiteY4" fmla="*/ 2410487 h 4118537"/>
              <a:gd name="connsiteX5" fmla="*/ 1733 w 3706958"/>
              <a:gd name="connsiteY5" fmla="*/ 0 h 4118537"/>
              <a:gd name="connsiteX0" fmla="*/ 1733 w 3706958"/>
              <a:gd name="connsiteY0" fmla="*/ 0 h 4118537"/>
              <a:gd name="connsiteX1" fmla="*/ 3706958 w 3706958"/>
              <a:gd name="connsiteY1" fmla="*/ 0 h 4118537"/>
              <a:gd name="connsiteX2" fmla="*/ 3706958 w 3706958"/>
              <a:gd name="connsiteY2" fmla="*/ 2385705 h 4118537"/>
              <a:gd name="connsiteX3" fmla="*/ 1796552 w 3706958"/>
              <a:gd name="connsiteY3" fmla="*/ 4118517 h 4118537"/>
              <a:gd name="connsiteX4" fmla="*/ 1733 w 3706958"/>
              <a:gd name="connsiteY4" fmla="*/ 2410487 h 4118537"/>
              <a:gd name="connsiteX5" fmla="*/ 1733 w 3706958"/>
              <a:gd name="connsiteY5" fmla="*/ 0 h 4118537"/>
              <a:gd name="connsiteX0" fmla="*/ 1733 w 3706958"/>
              <a:gd name="connsiteY0" fmla="*/ 0 h 4118537"/>
              <a:gd name="connsiteX1" fmla="*/ 3706958 w 3706958"/>
              <a:gd name="connsiteY1" fmla="*/ 0 h 4118537"/>
              <a:gd name="connsiteX2" fmla="*/ 3706958 w 3706958"/>
              <a:gd name="connsiteY2" fmla="*/ 2385705 h 4118537"/>
              <a:gd name="connsiteX3" fmla="*/ 1796552 w 3706958"/>
              <a:gd name="connsiteY3" fmla="*/ 4118517 h 4118537"/>
              <a:gd name="connsiteX4" fmla="*/ 1733 w 3706958"/>
              <a:gd name="connsiteY4" fmla="*/ 2410487 h 4118537"/>
              <a:gd name="connsiteX5" fmla="*/ 1733 w 3706958"/>
              <a:gd name="connsiteY5" fmla="*/ 0 h 4118537"/>
              <a:gd name="connsiteX0" fmla="*/ 1733 w 3706958"/>
              <a:gd name="connsiteY0" fmla="*/ 0 h 4118591"/>
              <a:gd name="connsiteX1" fmla="*/ 3706958 w 3706958"/>
              <a:gd name="connsiteY1" fmla="*/ 0 h 4118591"/>
              <a:gd name="connsiteX2" fmla="*/ 3706958 w 3706958"/>
              <a:gd name="connsiteY2" fmla="*/ 2385705 h 4118591"/>
              <a:gd name="connsiteX3" fmla="*/ 1796552 w 3706958"/>
              <a:gd name="connsiteY3" fmla="*/ 4118517 h 4118591"/>
              <a:gd name="connsiteX4" fmla="*/ 1733 w 3706958"/>
              <a:gd name="connsiteY4" fmla="*/ 2410487 h 4118591"/>
              <a:gd name="connsiteX5" fmla="*/ 1733 w 3706958"/>
              <a:gd name="connsiteY5" fmla="*/ 0 h 411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6958" h="4118591">
                <a:moveTo>
                  <a:pt x="1733" y="0"/>
                </a:moveTo>
                <a:lnTo>
                  <a:pt x="3706958" y="0"/>
                </a:lnTo>
                <a:lnTo>
                  <a:pt x="3706958" y="2385705"/>
                </a:lnTo>
                <a:cubicBezTo>
                  <a:pt x="3700191" y="3664988"/>
                  <a:pt x="2592401" y="4125351"/>
                  <a:pt x="1796552" y="4118517"/>
                </a:cubicBezTo>
                <a:cubicBezTo>
                  <a:pt x="1000703" y="4111683"/>
                  <a:pt x="5634" y="3506090"/>
                  <a:pt x="1733" y="2410487"/>
                </a:cubicBezTo>
                <a:cubicBezTo>
                  <a:pt x="-2168" y="1314884"/>
                  <a:pt x="1733" y="803496"/>
                  <a:pt x="1733" y="0"/>
                </a:cubicBezTo>
                <a:close/>
              </a:path>
            </a:pathLst>
          </a:custGeom>
          <a:solidFill>
            <a:schemeClr val="accent1"/>
          </a:solidFill>
        </p:spPr>
        <p:txBody>
          <a:bodyPr lIns="91440" tIns="914400" rIns="91440" bIns="0"/>
          <a:lstStyle>
            <a:lvl1pPr marL="0" indent="0" algn="ctr">
              <a:buNone/>
              <a:defRPr sz="2700" b="1" i="0">
                <a:latin typeface="Montserrat"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endParaRPr lang="en-US"/>
          </a:p>
        </p:txBody>
      </p:sp>
      <p:sp>
        <p:nvSpPr>
          <p:cNvPr id="17" name="Picture Placeholder 16">
            <a:extLst>
              <a:ext uri="{FF2B5EF4-FFF2-40B4-BE49-F238E27FC236}">
                <a16:creationId xmlns:a16="http://schemas.microsoft.com/office/drawing/2014/main" id="{4E218706-6D38-8E4B-8EC0-2642083FE3A6}"/>
              </a:ext>
            </a:extLst>
          </p:cNvPr>
          <p:cNvSpPr>
            <a:spLocks noGrp="1"/>
          </p:cNvSpPr>
          <p:nvPr>
            <p:ph type="pic" sz="quarter" idx="16" hasCustomPrompt="1"/>
          </p:nvPr>
        </p:nvSpPr>
        <p:spPr>
          <a:xfrm>
            <a:off x="6331147" y="897799"/>
            <a:ext cx="4184650" cy="5062400"/>
          </a:xfrm>
          <a:custGeom>
            <a:avLst/>
            <a:gdLst>
              <a:gd name="connsiteX0" fmla="*/ 0 w 4184650"/>
              <a:gd name="connsiteY0" fmla="*/ 0 h 5040313"/>
              <a:gd name="connsiteX1" fmla="*/ 4184650 w 4184650"/>
              <a:gd name="connsiteY1" fmla="*/ 0 h 5040313"/>
              <a:gd name="connsiteX2" fmla="*/ 4184650 w 4184650"/>
              <a:gd name="connsiteY2" fmla="*/ 5040313 h 5040313"/>
              <a:gd name="connsiteX3" fmla="*/ 0 w 4184650"/>
              <a:gd name="connsiteY3" fmla="*/ 5040313 h 5040313"/>
              <a:gd name="connsiteX4" fmla="*/ 0 w 4184650"/>
              <a:gd name="connsiteY4" fmla="*/ 0 h 5040313"/>
              <a:gd name="connsiteX0" fmla="*/ 0 w 4184650"/>
              <a:gd name="connsiteY0" fmla="*/ 0 h 5040313"/>
              <a:gd name="connsiteX1" fmla="*/ 4184650 w 4184650"/>
              <a:gd name="connsiteY1" fmla="*/ 0 h 5040313"/>
              <a:gd name="connsiteX2" fmla="*/ 4184650 w 4184650"/>
              <a:gd name="connsiteY2" fmla="*/ 5040313 h 5040313"/>
              <a:gd name="connsiteX3" fmla="*/ 2053357 w 4184650"/>
              <a:gd name="connsiteY3" fmla="*/ 5039207 h 5040313"/>
              <a:gd name="connsiteX4" fmla="*/ 0 w 4184650"/>
              <a:gd name="connsiteY4" fmla="*/ 5040313 h 5040313"/>
              <a:gd name="connsiteX5" fmla="*/ 0 w 4184650"/>
              <a:gd name="connsiteY5" fmla="*/ 0 h 5040313"/>
              <a:gd name="connsiteX0" fmla="*/ 0 w 4184650"/>
              <a:gd name="connsiteY0" fmla="*/ 0 h 5040313"/>
              <a:gd name="connsiteX1" fmla="*/ 4184650 w 4184650"/>
              <a:gd name="connsiteY1" fmla="*/ 0 h 5040313"/>
              <a:gd name="connsiteX2" fmla="*/ 4184650 w 4184650"/>
              <a:gd name="connsiteY2" fmla="*/ 3142064 h 5040313"/>
              <a:gd name="connsiteX3" fmla="*/ 2053357 w 4184650"/>
              <a:gd name="connsiteY3" fmla="*/ 5039207 h 5040313"/>
              <a:gd name="connsiteX4" fmla="*/ 0 w 4184650"/>
              <a:gd name="connsiteY4" fmla="*/ 5040313 h 5040313"/>
              <a:gd name="connsiteX5" fmla="*/ 0 w 4184650"/>
              <a:gd name="connsiteY5" fmla="*/ 0 h 5040313"/>
              <a:gd name="connsiteX0" fmla="*/ 0 w 4184650"/>
              <a:gd name="connsiteY0" fmla="*/ 0 h 5040313"/>
              <a:gd name="connsiteX1" fmla="*/ 4184650 w 4184650"/>
              <a:gd name="connsiteY1" fmla="*/ 0 h 5040313"/>
              <a:gd name="connsiteX2" fmla="*/ 4184650 w 4184650"/>
              <a:gd name="connsiteY2" fmla="*/ 2748525 h 5040313"/>
              <a:gd name="connsiteX3" fmla="*/ 2053357 w 4184650"/>
              <a:gd name="connsiteY3" fmla="*/ 5039207 h 5040313"/>
              <a:gd name="connsiteX4" fmla="*/ 0 w 4184650"/>
              <a:gd name="connsiteY4" fmla="*/ 5040313 h 5040313"/>
              <a:gd name="connsiteX5" fmla="*/ 0 w 4184650"/>
              <a:gd name="connsiteY5" fmla="*/ 0 h 5040313"/>
              <a:gd name="connsiteX0" fmla="*/ 0 w 4184650"/>
              <a:gd name="connsiteY0" fmla="*/ 0 h 5040313"/>
              <a:gd name="connsiteX1" fmla="*/ 4184650 w 4184650"/>
              <a:gd name="connsiteY1" fmla="*/ 0 h 5040313"/>
              <a:gd name="connsiteX2" fmla="*/ 4184650 w 4184650"/>
              <a:gd name="connsiteY2" fmla="*/ 2864271 h 5040313"/>
              <a:gd name="connsiteX3" fmla="*/ 2053357 w 4184650"/>
              <a:gd name="connsiteY3" fmla="*/ 5039207 h 5040313"/>
              <a:gd name="connsiteX4" fmla="*/ 0 w 4184650"/>
              <a:gd name="connsiteY4" fmla="*/ 5040313 h 5040313"/>
              <a:gd name="connsiteX5" fmla="*/ 0 w 4184650"/>
              <a:gd name="connsiteY5" fmla="*/ 0 h 5040313"/>
              <a:gd name="connsiteX0" fmla="*/ 0 w 4184650"/>
              <a:gd name="connsiteY0" fmla="*/ 0 h 5039207"/>
              <a:gd name="connsiteX1" fmla="*/ 4184650 w 4184650"/>
              <a:gd name="connsiteY1" fmla="*/ 0 h 5039207"/>
              <a:gd name="connsiteX2" fmla="*/ 4184650 w 4184650"/>
              <a:gd name="connsiteY2" fmla="*/ 2864271 h 5039207"/>
              <a:gd name="connsiteX3" fmla="*/ 2053357 w 4184650"/>
              <a:gd name="connsiteY3" fmla="*/ 5039207 h 5039207"/>
              <a:gd name="connsiteX4" fmla="*/ 0 w 4184650"/>
              <a:gd name="connsiteY4" fmla="*/ 2875847 h 5039207"/>
              <a:gd name="connsiteX5" fmla="*/ 0 w 4184650"/>
              <a:gd name="connsiteY5" fmla="*/ 0 h 5039207"/>
              <a:gd name="connsiteX0" fmla="*/ 0 w 4184650"/>
              <a:gd name="connsiteY0" fmla="*/ 0 h 5039207"/>
              <a:gd name="connsiteX1" fmla="*/ 4184650 w 4184650"/>
              <a:gd name="connsiteY1" fmla="*/ 0 h 5039207"/>
              <a:gd name="connsiteX2" fmla="*/ 4184650 w 4184650"/>
              <a:gd name="connsiteY2" fmla="*/ 2864271 h 5039207"/>
              <a:gd name="connsiteX3" fmla="*/ 2053357 w 4184650"/>
              <a:gd name="connsiteY3" fmla="*/ 5039207 h 5039207"/>
              <a:gd name="connsiteX4" fmla="*/ 0 w 4184650"/>
              <a:gd name="connsiteY4" fmla="*/ 2875847 h 5039207"/>
              <a:gd name="connsiteX5" fmla="*/ 0 w 4184650"/>
              <a:gd name="connsiteY5" fmla="*/ 0 h 5039207"/>
              <a:gd name="connsiteX0" fmla="*/ 0 w 4184650"/>
              <a:gd name="connsiteY0" fmla="*/ 0 h 5039207"/>
              <a:gd name="connsiteX1" fmla="*/ 4184650 w 4184650"/>
              <a:gd name="connsiteY1" fmla="*/ 0 h 5039207"/>
              <a:gd name="connsiteX2" fmla="*/ 4184650 w 4184650"/>
              <a:gd name="connsiteY2" fmla="*/ 2864271 h 5039207"/>
              <a:gd name="connsiteX3" fmla="*/ 2053357 w 4184650"/>
              <a:gd name="connsiteY3" fmla="*/ 5039207 h 5039207"/>
              <a:gd name="connsiteX4" fmla="*/ 0 w 4184650"/>
              <a:gd name="connsiteY4" fmla="*/ 2875847 h 5039207"/>
              <a:gd name="connsiteX5" fmla="*/ 0 w 4184650"/>
              <a:gd name="connsiteY5" fmla="*/ 0 h 5039207"/>
              <a:gd name="connsiteX0" fmla="*/ 0 w 4184650"/>
              <a:gd name="connsiteY0" fmla="*/ 0 h 5039207"/>
              <a:gd name="connsiteX1" fmla="*/ 4184650 w 4184650"/>
              <a:gd name="connsiteY1" fmla="*/ 0 h 5039207"/>
              <a:gd name="connsiteX2" fmla="*/ 4184650 w 4184650"/>
              <a:gd name="connsiteY2" fmla="*/ 2864271 h 5039207"/>
              <a:gd name="connsiteX3" fmla="*/ 2053357 w 4184650"/>
              <a:gd name="connsiteY3" fmla="*/ 5039207 h 5039207"/>
              <a:gd name="connsiteX4" fmla="*/ 0 w 4184650"/>
              <a:gd name="connsiteY4" fmla="*/ 2875847 h 5039207"/>
              <a:gd name="connsiteX5" fmla="*/ 0 w 4184650"/>
              <a:gd name="connsiteY5" fmla="*/ 0 h 5039207"/>
              <a:gd name="connsiteX0" fmla="*/ 0 w 4184650"/>
              <a:gd name="connsiteY0" fmla="*/ 0 h 5039207"/>
              <a:gd name="connsiteX1" fmla="*/ 4184650 w 4184650"/>
              <a:gd name="connsiteY1" fmla="*/ 0 h 5039207"/>
              <a:gd name="connsiteX2" fmla="*/ 4184650 w 4184650"/>
              <a:gd name="connsiteY2" fmla="*/ 2864271 h 5039207"/>
              <a:gd name="connsiteX3" fmla="*/ 2053357 w 4184650"/>
              <a:gd name="connsiteY3" fmla="*/ 5039207 h 5039207"/>
              <a:gd name="connsiteX4" fmla="*/ 0 w 4184650"/>
              <a:gd name="connsiteY4" fmla="*/ 2875847 h 5039207"/>
              <a:gd name="connsiteX5" fmla="*/ 0 w 4184650"/>
              <a:gd name="connsiteY5" fmla="*/ 0 h 5039207"/>
              <a:gd name="connsiteX0" fmla="*/ 0 w 4184650"/>
              <a:gd name="connsiteY0" fmla="*/ 0 h 5050781"/>
              <a:gd name="connsiteX1" fmla="*/ 4184650 w 4184650"/>
              <a:gd name="connsiteY1" fmla="*/ 0 h 5050781"/>
              <a:gd name="connsiteX2" fmla="*/ 4184650 w 4184650"/>
              <a:gd name="connsiteY2" fmla="*/ 2864271 h 5050781"/>
              <a:gd name="connsiteX3" fmla="*/ 2122805 w 4184650"/>
              <a:gd name="connsiteY3" fmla="*/ 5050781 h 5050781"/>
              <a:gd name="connsiteX4" fmla="*/ 0 w 4184650"/>
              <a:gd name="connsiteY4" fmla="*/ 2875847 h 5050781"/>
              <a:gd name="connsiteX5" fmla="*/ 0 w 4184650"/>
              <a:gd name="connsiteY5" fmla="*/ 0 h 5050781"/>
              <a:gd name="connsiteX0" fmla="*/ 0 w 4184650"/>
              <a:gd name="connsiteY0" fmla="*/ 0 h 5062355"/>
              <a:gd name="connsiteX1" fmla="*/ 4184650 w 4184650"/>
              <a:gd name="connsiteY1" fmla="*/ 0 h 5062355"/>
              <a:gd name="connsiteX2" fmla="*/ 4184650 w 4184650"/>
              <a:gd name="connsiteY2" fmla="*/ 2864271 h 5062355"/>
              <a:gd name="connsiteX3" fmla="*/ 2122805 w 4184650"/>
              <a:gd name="connsiteY3" fmla="*/ 5062355 h 5062355"/>
              <a:gd name="connsiteX4" fmla="*/ 0 w 4184650"/>
              <a:gd name="connsiteY4" fmla="*/ 2875847 h 5062355"/>
              <a:gd name="connsiteX5" fmla="*/ 0 w 4184650"/>
              <a:gd name="connsiteY5" fmla="*/ 0 h 5062355"/>
              <a:gd name="connsiteX0" fmla="*/ 0 w 4184650"/>
              <a:gd name="connsiteY0" fmla="*/ 0 h 5062400"/>
              <a:gd name="connsiteX1" fmla="*/ 4184650 w 4184650"/>
              <a:gd name="connsiteY1" fmla="*/ 0 h 5062400"/>
              <a:gd name="connsiteX2" fmla="*/ 4184650 w 4184650"/>
              <a:gd name="connsiteY2" fmla="*/ 2864271 h 5062400"/>
              <a:gd name="connsiteX3" fmla="*/ 2122805 w 4184650"/>
              <a:gd name="connsiteY3" fmla="*/ 5062355 h 5062400"/>
              <a:gd name="connsiteX4" fmla="*/ 0 w 4184650"/>
              <a:gd name="connsiteY4" fmla="*/ 2875847 h 5062400"/>
              <a:gd name="connsiteX5" fmla="*/ 0 w 4184650"/>
              <a:gd name="connsiteY5" fmla="*/ 0 h 5062400"/>
              <a:gd name="connsiteX0" fmla="*/ 0 w 4184650"/>
              <a:gd name="connsiteY0" fmla="*/ 0 h 5062400"/>
              <a:gd name="connsiteX1" fmla="*/ 4184650 w 4184650"/>
              <a:gd name="connsiteY1" fmla="*/ 0 h 5062400"/>
              <a:gd name="connsiteX2" fmla="*/ 4184650 w 4184650"/>
              <a:gd name="connsiteY2" fmla="*/ 2864271 h 5062400"/>
              <a:gd name="connsiteX3" fmla="*/ 2122805 w 4184650"/>
              <a:gd name="connsiteY3" fmla="*/ 5062355 h 5062400"/>
              <a:gd name="connsiteX4" fmla="*/ 0 w 4184650"/>
              <a:gd name="connsiteY4" fmla="*/ 2875847 h 5062400"/>
              <a:gd name="connsiteX5" fmla="*/ 0 w 4184650"/>
              <a:gd name="connsiteY5" fmla="*/ 0 h 5062400"/>
              <a:gd name="connsiteX0" fmla="*/ 0 w 4184650"/>
              <a:gd name="connsiteY0" fmla="*/ 0 h 5062400"/>
              <a:gd name="connsiteX1" fmla="*/ 4184650 w 4184650"/>
              <a:gd name="connsiteY1" fmla="*/ 0 h 5062400"/>
              <a:gd name="connsiteX2" fmla="*/ 4184650 w 4184650"/>
              <a:gd name="connsiteY2" fmla="*/ 2864271 h 5062400"/>
              <a:gd name="connsiteX3" fmla="*/ 2122805 w 4184650"/>
              <a:gd name="connsiteY3" fmla="*/ 5062355 h 5062400"/>
              <a:gd name="connsiteX4" fmla="*/ 0 w 4184650"/>
              <a:gd name="connsiteY4" fmla="*/ 2875847 h 5062400"/>
              <a:gd name="connsiteX5" fmla="*/ 0 w 4184650"/>
              <a:gd name="connsiteY5" fmla="*/ 0 h 5062400"/>
              <a:gd name="connsiteX0" fmla="*/ 0 w 4184650"/>
              <a:gd name="connsiteY0" fmla="*/ 0 h 5062400"/>
              <a:gd name="connsiteX1" fmla="*/ 4184650 w 4184650"/>
              <a:gd name="connsiteY1" fmla="*/ 0 h 5062400"/>
              <a:gd name="connsiteX2" fmla="*/ 4184650 w 4184650"/>
              <a:gd name="connsiteY2" fmla="*/ 2864271 h 5062400"/>
              <a:gd name="connsiteX3" fmla="*/ 2122805 w 4184650"/>
              <a:gd name="connsiteY3" fmla="*/ 5062355 h 5062400"/>
              <a:gd name="connsiteX4" fmla="*/ 0 w 4184650"/>
              <a:gd name="connsiteY4" fmla="*/ 2875847 h 5062400"/>
              <a:gd name="connsiteX5" fmla="*/ 0 w 4184650"/>
              <a:gd name="connsiteY5" fmla="*/ 0 h 50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4650" h="5062400">
                <a:moveTo>
                  <a:pt x="0" y="0"/>
                </a:moveTo>
                <a:lnTo>
                  <a:pt x="4184650" y="0"/>
                </a:lnTo>
                <a:lnTo>
                  <a:pt x="4184650" y="2864271"/>
                </a:lnTo>
                <a:cubicBezTo>
                  <a:pt x="4180274" y="4133260"/>
                  <a:pt x="3342522" y="5055007"/>
                  <a:pt x="2122805" y="5062355"/>
                </a:cubicBezTo>
                <a:cubicBezTo>
                  <a:pt x="801745" y="5070440"/>
                  <a:pt x="1546" y="3990506"/>
                  <a:pt x="0" y="2875847"/>
                </a:cubicBezTo>
                <a:lnTo>
                  <a:pt x="0" y="0"/>
                </a:lnTo>
                <a:close/>
              </a:path>
            </a:pathLst>
          </a:custGeom>
          <a:solidFill>
            <a:schemeClr val="bg2"/>
          </a:solidFill>
        </p:spPr>
        <p:txBody>
          <a:bodyPr anchor="ctr" anchorCtr="0"/>
          <a:lstStyle>
            <a:lvl1pPr marL="0" indent="0" algn="ctr">
              <a:buNone/>
              <a:defRPr sz="1000" b="1" i="0">
                <a:solidFill>
                  <a:schemeClr val="bg1"/>
                </a:solidFill>
                <a:latin typeface="Montserrat" pitchFamily="2" charset="77"/>
              </a:defRPr>
            </a:lvl1pPr>
          </a:lstStyle>
          <a:p>
            <a:r>
              <a:rPr lang="en-US"/>
              <a:t>CLICK HERE TO INSERT PICTURE</a:t>
            </a:r>
          </a:p>
        </p:txBody>
      </p:sp>
      <p:sp>
        <p:nvSpPr>
          <p:cNvPr id="10" name="Text Placeholder 2">
            <a:extLst>
              <a:ext uri="{FF2B5EF4-FFF2-40B4-BE49-F238E27FC236}">
                <a16:creationId xmlns:a16="http://schemas.microsoft.com/office/drawing/2014/main" id="{E11B9DED-4739-394F-B635-2B38E2F03010}"/>
              </a:ext>
            </a:extLst>
          </p:cNvPr>
          <p:cNvSpPr>
            <a:spLocks noGrp="1"/>
          </p:cNvSpPr>
          <p:nvPr>
            <p:ph type="body" sz="quarter" idx="10" hasCustomPrompt="1"/>
          </p:nvPr>
        </p:nvSpPr>
        <p:spPr>
          <a:xfrm>
            <a:off x="620714" y="1003733"/>
            <a:ext cx="10059010" cy="724750"/>
          </a:xfrm>
          <a:prstGeom prst="rect">
            <a:avLst/>
          </a:prstGeom>
        </p:spPr>
        <p:txBody>
          <a:bodyPr lIns="0" tIns="0" rIns="0" bIns="0"/>
          <a:lstStyle>
            <a:lvl1pPr marL="0" indent="0">
              <a:lnSpc>
                <a:spcPts val="3000"/>
              </a:lnSpc>
              <a:buNone/>
              <a:defRPr sz="2500" b="1" i="0">
                <a:latin typeface="Montserrat SemiBold" pitchFamily="2" charset="77"/>
              </a:defRPr>
            </a:lvl1pPr>
          </a:lstStyle>
          <a:p>
            <a:pPr lvl="0"/>
            <a:r>
              <a:rPr lang="en-US"/>
              <a:t>Insert slide headline here</a:t>
            </a:r>
          </a:p>
        </p:txBody>
      </p:sp>
      <p:sp>
        <p:nvSpPr>
          <p:cNvPr id="11" name="Text Placeholder 17">
            <a:extLst>
              <a:ext uri="{FF2B5EF4-FFF2-40B4-BE49-F238E27FC236}">
                <a16:creationId xmlns:a16="http://schemas.microsoft.com/office/drawing/2014/main" id="{495FEBD1-412A-C245-8745-233016371CFD}"/>
              </a:ext>
            </a:extLst>
          </p:cNvPr>
          <p:cNvSpPr>
            <a:spLocks noGrp="1"/>
          </p:cNvSpPr>
          <p:nvPr>
            <p:ph type="body" sz="quarter" idx="11" hasCustomPrompt="1"/>
          </p:nvPr>
        </p:nvSpPr>
        <p:spPr>
          <a:xfrm>
            <a:off x="620714" y="2253679"/>
            <a:ext cx="4390663" cy="2723238"/>
          </a:xfrm>
          <a:prstGeom prst="rect">
            <a:avLst/>
          </a:prstGeom>
        </p:spPr>
        <p:txBody>
          <a:bodyPr lIns="0" tIns="0" rIns="0" bIns="0"/>
          <a:lstStyle>
            <a:lvl1pPr marL="231775" marR="0" indent="-231775" algn="l" defTabSz="914400" rtl="0" eaLnBrk="1" fontAlgn="auto" latinLnBrk="0" hangingPunct="1">
              <a:lnSpc>
                <a:spcPts val="1800"/>
              </a:lnSpc>
              <a:spcBef>
                <a:spcPts val="0"/>
              </a:spcBef>
              <a:spcAft>
                <a:spcPts val="1000"/>
              </a:spcAft>
              <a:buClr>
                <a:schemeClr val="accent1"/>
              </a:buClr>
              <a:buSzTx/>
              <a:buFont typeface="Arial" panose="020B0604020202020204" pitchFamily="34" charset="0"/>
              <a:buChar char="•"/>
              <a:tabLst/>
              <a:defRPr sz="1500">
                <a:latin typeface="Lato" panose="020F0502020204030203" pitchFamily="34" charset="77"/>
              </a:defRPr>
            </a:lvl1pPr>
            <a:lvl2pPr>
              <a:lnSpc>
                <a:spcPts val="1800"/>
              </a:lnSpc>
              <a:spcAft>
                <a:spcPts val="1000"/>
              </a:spcAft>
              <a:buClr>
                <a:schemeClr val="accent1"/>
              </a:buClr>
              <a:defRPr sz="1500">
                <a:latin typeface="Lato" panose="020F0502020204030203" pitchFamily="34" charset="77"/>
              </a:defRPr>
            </a:lvl2pPr>
            <a:lvl3pPr>
              <a:lnSpc>
                <a:spcPts val="1800"/>
              </a:lnSpc>
              <a:spcAft>
                <a:spcPts val="1000"/>
              </a:spcAft>
              <a:buClr>
                <a:schemeClr val="accent1"/>
              </a:buClr>
              <a:defRPr sz="1500">
                <a:latin typeface="Lato" panose="020F0502020204030203" pitchFamily="34" charset="77"/>
              </a:defRPr>
            </a:lvl3pPr>
            <a:lvl4pPr>
              <a:lnSpc>
                <a:spcPts val="1800"/>
              </a:lnSpc>
              <a:spcAft>
                <a:spcPts val="1000"/>
              </a:spcAft>
              <a:buClr>
                <a:schemeClr val="accent1"/>
              </a:buClr>
              <a:defRPr sz="1500">
                <a:latin typeface="Lato" panose="020F0502020204030203" pitchFamily="34" charset="77"/>
              </a:defRPr>
            </a:lvl4pPr>
            <a:lvl5pPr>
              <a:lnSpc>
                <a:spcPts val="1800"/>
              </a:lnSpc>
              <a:spcAft>
                <a:spcPts val="1000"/>
              </a:spcAft>
              <a:buClr>
                <a:schemeClr val="accent1"/>
              </a:buClr>
              <a:defRPr sz="1500">
                <a:latin typeface="Lato" panose="020F0502020204030203" pitchFamily="34" charset="77"/>
              </a:defRPr>
            </a:lvl5pPr>
          </a:lstStyle>
          <a:p>
            <a:pPr lvl="0"/>
            <a:r>
              <a:rPr lang="en-US"/>
              <a:t>Bullet points column 1</a:t>
            </a:r>
          </a:p>
        </p:txBody>
      </p:sp>
      <p:sp>
        <p:nvSpPr>
          <p:cNvPr id="12" name="Text Placeholder 20">
            <a:extLst>
              <a:ext uri="{FF2B5EF4-FFF2-40B4-BE49-F238E27FC236}">
                <a16:creationId xmlns:a16="http://schemas.microsoft.com/office/drawing/2014/main" id="{9110F16F-19D6-B548-9C25-F47B9A030F1B}"/>
              </a:ext>
            </a:extLst>
          </p:cNvPr>
          <p:cNvSpPr>
            <a:spLocks noGrp="1"/>
          </p:cNvSpPr>
          <p:nvPr>
            <p:ph type="body" sz="quarter" idx="13" hasCustomPrompt="1"/>
          </p:nvPr>
        </p:nvSpPr>
        <p:spPr>
          <a:xfrm>
            <a:off x="609597" y="581813"/>
            <a:ext cx="3059577" cy="123111"/>
          </a:xfrm>
          <a:prstGeom prst="rect">
            <a:avLst/>
          </a:prstGeom>
        </p:spPr>
        <p:txBody>
          <a:bodyPr lIns="0" tIns="0" rIns="0" bIns="0" anchor="ctr" anchorCtr="0"/>
          <a:lstStyle>
            <a:lvl1pPr marL="0" indent="0" algn="l">
              <a:buNone/>
              <a:defRPr sz="800" b="1" i="0">
                <a:latin typeface="Montserrat SemiBold" pitchFamily="2" charset="77"/>
              </a:defRPr>
            </a:lvl1pPr>
          </a:lstStyle>
          <a:p>
            <a:pPr lvl="0"/>
            <a:r>
              <a:rPr lang="en-US"/>
              <a:t>SLIDE TITLE</a:t>
            </a:r>
          </a:p>
        </p:txBody>
      </p:sp>
    </p:spTree>
    <p:extLst>
      <p:ext uri="{BB962C8B-B14F-4D97-AF65-F5344CB8AC3E}">
        <p14:creationId xmlns:p14="http://schemas.microsoft.com/office/powerpoint/2010/main" val="4222027878"/>
      </p:ext>
    </p:extLst>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xt Highlight Slide">
  <p:cSld name="Text Highlight Slide">
    <p:spTree>
      <p:nvGrpSpPr>
        <p:cNvPr id="1" name="Shape 44"/>
        <p:cNvGrpSpPr/>
        <p:nvPr/>
      </p:nvGrpSpPr>
      <p:grpSpPr>
        <a:xfrm>
          <a:off x="0" y="0"/>
          <a:ext cx="0" cy="0"/>
          <a:chOff x="0" y="0"/>
          <a:chExt cx="0" cy="0"/>
        </a:xfrm>
      </p:grpSpPr>
      <p:pic>
        <p:nvPicPr>
          <p:cNvPr id="45" name="Google Shape;45;p29"/>
          <p:cNvPicPr preferRelativeResize="0"/>
          <p:nvPr/>
        </p:nvPicPr>
        <p:blipFill rotWithShape="1">
          <a:blip r:embed="rId2">
            <a:alphaModFix/>
          </a:blip>
          <a:srcRect/>
          <a:stretch/>
        </p:blipFill>
        <p:spPr>
          <a:xfrm>
            <a:off x="609600" y="6276187"/>
            <a:ext cx="929689" cy="200813"/>
          </a:xfrm>
          <a:prstGeom prst="rect">
            <a:avLst/>
          </a:prstGeom>
          <a:noFill/>
          <a:ln>
            <a:noFill/>
          </a:ln>
        </p:spPr>
      </p:pic>
      <p:sp>
        <p:nvSpPr>
          <p:cNvPr id="46" name="Google Shape;46;p29"/>
          <p:cNvSpPr txBox="1"/>
          <p:nvPr/>
        </p:nvSpPr>
        <p:spPr>
          <a:xfrm>
            <a:off x="11515073" y="6376593"/>
            <a:ext cx="67327" cy="12311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800" b="0" i="0" u="none" strike="noStrike" cap="none">
                <a:solidFill>
                  <a:schemeClr val="dk1"/>
                </a:solidFill>
                <a:latin typeface="Montserrat"/>
                <a:ea typeface="Montserrat"/>
                <a:cs typeface="Montserrat"/>
                <a:sym typeface="Montserrat"/>
              </a:rPr>
              <a:t>‹#›</a:t>
            </a:fld>
            <a:endParaRPr sz="800" b="0" i="0" u="none" strike="noStrike" cap="none">
              <a:solidFill>
                <a:schemeClr val="dk1"/>
              </a:solidFill>
              <a:latin typeface="Montserrat"/>
              <a:ea typeface="Montserrat"/>
              <a:cs typeface="Montserrat"/>
              <a:sym typeface="Montserrat"/>
            </a:endParaRPr>
          </a:p>
        </p:txBody>
      </p:sp>
      <p:sp>
        <p:nvSpPr>
          <p:cNvPr id="47" name="Google Shape;47;p29"/>
          <p:cNvSpPr txBox="1">
            <a:spLocks noGrp="1"/>
          </p:cNvSpPr>
          <p:nvPr>
            <p:ph type="body" idx="1"/>
          </p:nvPr>
        </p:nvSpPr>
        <p:spPr>
          <a:xfrm>
            <a:off x="620714" y="1003733"/>
            <a:ext cx="10059010" cy="724750"/>
          </a:xfrm>
          <a:prstGeom prst="rect">
            <a:avLst/>
          </a:prstGeom>
          <a:noFill/>
          <a:ln>
            <a:noFill/>
          </a:ln>
        </p:spPr>
        <p:txBody>
          <a:bodyPr spcFirstLastPara="1" wrap="square" lIns="0" tIns="0" rIns="0" bIns="0" anchor="t" anchorCtr="0">
            <a:noAutofit/>
          </a:bodyPr>
          <a:lstStyle>
            <a:lvl1pPr marL="457200" marR="0" lvl="0" indent="-228600" algn="l" rtl="0">
              <a:lnSpc>
                <a:spcPct val="120000"/>
              </a:lnSpc>
              <a:spcBef>
                <a:spcPts val="1000"/>
              </a:spcBef>
              <a:spcAft>
                <a:spcPts val="0"/>
              </a:spcAft>
              <a:buClr>
                <a:schemeClr val="dk1"/>
              </a:buClr>
              <a:buSzPts val="2500"/>
              <a:buFont typeface="Arial"/>
              <a:buNone/>
              <a:defRPr sz="2500" b="1" i="0" u="none" strike="noStrike" cap="none">
                <a:solidFill>
                  <a:schemeClr val="dk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29"/>
          <p:cNvSpPr txBox="1">
            <a:spLocks noGrp="1"/>
          </p:cNvSpPr>
          <p:nvPr>
            <p:ph type="body" idx="2"/>
          </p:nvPr>
        </p:nvSpPr>
        <p:spPr>
          <a:xfrm>
            <a:off x="609599" y="2514600"/>
            <a:ext cx="3402707" cy="768350"/>
          </a:xfrm>
          <a:prstGeom prst="rect">
            <a:avLst/>
          </a:prstGeom>
          <a:noFill/>
          <a:ln>
            <a:noFill/>
          </a:ln>
        </p:spPr>
        <p:txBody>
          <a:bodyPr spcFirstLastPara="1" wrap="square" lIns="91425" tIns="45700" rIns="91425" bIns="45700" anchor="t" anchorCtr="0">
            <a:noAutofit/>
          </a:bodyPr>
          <a:lstStyle>
            <a:lvl1pPr marL="457200" marR="0" lvl="0" indent="-323850" algn="l" rtl="0">
              <a:lnSpc>
                <a:spcPct val="120000"/>
              </a:lnSpc>
              <a:spcBef>
                <a:spcPts val="1000"/>
              </a:spcBef>
              <a:spcAft>
                <a:spcPts val="0"/>
              </a:spcAft>
              <a:buClr>
                <a:schemeClr val="dk1"/>
              </a:buClr>
              <a:buSzPts val="1500"/>
              <a:buFont typeface="Calibri"/>
              <a:buAutoNum type="arabicPeriod"/>
              <a:defRPr sz="1500" b="1" i="0" u="none" strike="noStrike" cap="none">
                <a:solidFill>
                  <a:schemeClr val="dk1"/>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chemeClr val="dk1"/>
              </a:buClr>
              <a:buSzPts val="1500"/>
              <a:buFont typeface="Arial"/>
              <a:buNone/>
              <a:defRPr sz="1500" b="1"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29"/>
          <p:cNvSpPr txBox="1">
            <a:spLocks noGrp="1"/>
          </p:cNvSpPr>
          <p:nvPr>
            <p:ph type="body" idx="3"/>
          </p:nvPr>
        </p:nvSpPr>
        <p:spPr>
          <a:xfrm>
            <a:off x="609596" y="3677646"/>
            <a:ext cx="3402707" cy="2008046"/>
          </a:xfrm>
          <a:prstGeom prst="rect">
            <a:avLst/>
          </a:prstGeom>
          <a:noFill/>
          <a:ln>
            <a:noFill/>
          </a:ln>
        </p:spPr>
        <p:txBody>
          <a:bodyPr spcFirstLastPara="1" wrap="square" lIns="0" tIns="0" rIns="0" bIns="0" anchor="t" anchorCtr="0">
            <a:noAutofit/>
          </a:bodyPr>
          <a:lstStyle>
            <a:lvl1pPr marL="457200" marR="0" lvl="0" indent="-317500" algn="l" rtl="0">
              <a:lnSpc>
                <a:spcPct val="114285"/>
              </a:lnSpc>
              <a:spcBef>
                <a:spcPts val="0"/>
              </a:spcBef>
              <a:spcAft>
                <a:spcPts val="0"/>
              </a:spcAft>
              <a:buClr>
                <a:schemeClr val="accent1"/>
              </a:buClr>
              <a:buSzPts val="1400"/>
              <a:buFont typeface="Arial"/>
              <a:buChar char="•"/>
              <a:defRPr sz="1400" b="0" i="0" u="none" strike="noStrike" cap="none">
                <a:solidFill>
                  <a:schemeClr val="dk1"/>
                </a:solidFill>
                <a:latin typeface="Lato Light"/>
                <a:ea typeface="Lato Light"/>
                <a:cs typeface="Lato Light"/>
                <a:sym typeface="Lato Light"/>
              </a:defRPr>
            </a:lvl1pPr>
            <a:lvl2pPr marL="914400" marR="0" lvl="1" indent="-317500" algn="l" rtl="0">
              <a:lnSpc>
                <a:spcPct val="114285"/>
              </a:lnSpc>
              <a:spcBef>
                <a:spcPts val="1000"/>
              </a:spcBef>
              <a:spcAft>
                <a:spcPts val="0"/>
              </a:spcAft>
              <a:buClr>
                <a:schemeClr val="accent1"/>
              </a:buClr>
              <a:buSzPts val="1400"/>
              <a:buFont typeface="Arial"/>
              <a:buChar char="•"/>
              <a:defRPr sz="1400" b="0" i="0" u="none" strike="noStrike" cap="none">
                <a:solidFill>
                  <a:schemeClr val="dk1"/>
                </a:solidFill>
                <a:latin typeface="Lato"/>
                <a:ea typeface="Lato"/>
                <a:cs typeface="Lato"/>
                <a:sym typeface="Lato"/>
              </a:defRPr>
            </a:lvl2pPr>
            <a:lvl3pPr marL="1371600" marR="0" lvl="2" indent="-317500" algn="l" rtl="0">
              <a:lnSpc>
                <a:spcPct val="114285"/>
              </a:lnSpc>
              <a:spcBef>
                <a:spcPts val="1000"/>
              </a:spcBef>
              <a:spcAft>
                <a:spcPts val="0"/>
              </a:spcAft>
              <a:buClr>
                <a:schemeClr val="accent1"/>
              </a:buClr>
              <a:buSzPts val="1400"/>
              <a:buFont typeface="Arial"/>
              <a:buChar char="•"/>
              <a:defRPr sz="1400" b="0" i="0" u="none" strike="noStrike" cap="none">
                <a:solidFill>
                  <a:schemeClr val="dk1"/>
                </a:solidFill>
                <a:latin typeface="Lato"/>
                <a:ea typeface="Lato"/>
                <a:cs typeface="Lato"/>
                <a:sym typeface="Lato"/>
              </a:defRPr>
            </a:lvl3pPr>
            <a:lvl4pPr marL="1828800" marR="0" lvl="3" indent="-317500" algn="l" rtl="0">
              <a:lnSpc>
                <a:spcPct val="114285"/>
              </a:lnSpc>
              <a:spcBef>
                <a:spcPts val="1000"/>
              </a:spcBef>
              <a:spcAft>
                <a:spcPts val="0"/>
              </a:spcAft>
              <a:buClr>
                <a:schemeClr val="accent1"/>
              </a:buClr>
              <a:buSzPts val="1400"/>
              <a:buFont typeface="Arial"/>
              <a:buChar char="•"/>
              <a:defRPr sz="1400" b="0" i="0" u="none" strike="noStrike" cap="none">
                <a:solidFill>
                  <a:schemeClr val="dk1"/>
                </a:solidFill>
                <a:latin typeface="Lato"/>
                <a:ea typeface="Lato"/>
                <a:cs typeface="Lato"/>
                <a:sym typeface="Lato"/>
              </a:defRPr>
            </a:lvl4pPr>
            <a:lvl5pPr marL="2286000" marR="0" lvl="4"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29"/>
          <p:cNvSpPr txBox="1">
            <a:spLocks noGrp="1"/>
          </p:cNvSpPr>
          <p:nvPr>
            <p:ph type="body" idx="4"/>
          </p:nvPr>
        </p:nvSpPr>
        <p:spPr>
          <a:xfrm>
            <a:off x="609597" y="581813"/>
            <a:ext cx="3059577" cy="123111"/>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1000"/>
              </a:spcBef>
              <a:spcAft>
                <a:spcPts val="0"/>
              </a:spcAft>
              <a:buClr>
                <a:schemeClr val="dk1"/>
              </a:buClr>
              <a:buSzPts val="800"/>
              <a:buFont typeface="Arial"/>
              <a:buNone/>
              <a:defRPr sz="800" b="1" i="0" u="none" strike="noStrike" cap="none">
                <a:solidFill>
                  <a:schemeClr val="dk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29"/>
          <p:cNvSpPr txBox="1">
            <a:spLocks noGrp="1"/>
          </p:cNvSpPr>
          <p:nvPr>
            <p:ph type="body" idx="5"/>
          </p:nvPr>
        </p:nvSpPr>
        <p:spPr>
          <a:xfrm>
            <a:off x="4384429" y="2514600"/>
            <a:ext cx="3402707" cy="768350"/>
          </a:xfrm>
          <a:prstGeom prst="rect">
            <a:avLst/>
          </a:prstGeom>
          <a:noFill/>
          <a:ln>
            <a:noFill/>
          </a:ln>
        </p:spPr>
        <p:txBody>
          <a:bodyPr spcFirstLastPara="1" wrap="square" lIns="91425" tIns="45700" rIns="91425" bIns="45700" anchor="t" anchorCtr="0">
            <a:noAutofit/>
          </a:bodyPr>
          <a:lstStyle>
            <a:lvl1pPr marL="457200" marR="0" lvl="0" indent="-323850" algn="l" rtl="0">
              <a:lnSpc>
                <a:spcPct val="120000"/>
              </a:lnSpc>
              <a:spcBef>
                <a:spcPts val="1000"/>
              </a:spcBef>
              <a:spcAft>
                <a:spcPts val="0"/>
              </a:spcAft>
              <a:buClr>
                <a:schemeClr val="dk1"/>
              </a:buClr>
              <a:buSzPts val="1500"/>
              <a:buFont typeface="Calibri"/>
              <a:buAutoNum type="arabicPeriod" startAt="2"/>
              <a:defRPr sz="1500" b="1" i="0" u="none" strike="noStrike" cap="none">
                <a:solidFill>
                  <a:schemeClr val="dk1"/>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chemeClr val="dk1"/>
              </a:buClr>
              <a:buSzPts val="1500"/>
              <a:buFont typeface="Arial"/>
              <a:buNone/>
              <a:defRPr sz="1500" b="1"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29"/>
          <p:cNvSpPr txBox="1">
            <a:spLocks noGrp="1"/>
          </p:cNvSpPr>
          <p:nvPr>
            <p:ph type="body" idx="6"/>
          </p:nvPr>
        </p:nvSpPr>
        <p:spPr>
          <a:xfrm>
            <a:off x="8170983" y="2514600"/>
            <a:ext cx="3402707" cy="768350"/>
          </a:xfrm>
          <a:prstGeom prst="rect">
            <a:avLst/>
          </a:prstGeom>
          <a:noFill/>
          <a:ln>
            <a:noFill/>
          </a:ln>
        </p:spPr>
        <p:txBody>
          <a:bodyPr spcFirstLastPara="1" wrap="square" lIns="91425" tIns="45700" rIns="91425" bIns="45700" anchor="t" anchorCtr="0">
            <a:noAutofit/>
          </a:bodyPr>
          <a:lstStyle>
            <a:lvl1pPr marL="457200" marR="0" lvl="0" indent="-323850" algn="l" rtl="0">
              <a:lnSpc>
                <a:spcPct val="120000"/>
              </a:lnSpc>
              <a:spcBef>
                <a:spcPts val="1000"/>
              </a:spcBef>
              <a:spcAft>
                <a:spcPts val="0"/>
              </a:spcAft>
              <a:buClr>
                <a:schemeClr val="dk1"/>
              </a:buClr>
              <a:buSzPts val="1500"/>
              <a:buFont typeface="Calibri"/>
              <a:buAutoNum type="arabicPeriod" startAt="3"/>
              <a:defRPr sz="1500" b="1" i="0" u="none" strike="noStrike" cap="none">
                <a:solidFill>
                  <a:schemeClr val="dk1"/>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chemeClr val="dk1"/>
              </a:buClr>
              <a:buSzPts val="1500"/>
              <a:buFont typeface="Arial"/>
              <a:buNone/>
              <a:defRPr sz="1500" b="1"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29"/>
          <p:cNvSpPr txBox="1">
            <a:spLocks noGrp="1"/>
          </p:cNvSpPr>
          <p:nvPr>
            <p:ph type="body" idx="7"/>
          </p:nvPr>
        </p:nvSpPr>
        <p:spPr>
          <a:xfrm>
            <a:off x="4372704" y="3677646"/>
            <a:ext cx="3402707" cy="2008046"/>
          </a:xfrm>
          <a:prstGeom prst="rect">
            <a:avLst/>
          </a:prstGeom>
          <a:noFill/>
          <a:ln>
            <a:noFill/>
          </a:ln>
        </p:spPr>
        <p:txBody>
          <a:bodyPr spcFirstLastPara="1" wrap="square" lIns="0" tIns="0" rIns="0" bIns="0" anchor="t" anchorCtr="0">
            <a:noAutofit/>
          </a:bodyPr>
          <a:lstStyle>
            <a:lvl1pPr marL="457200" marR="0" lvl="0" indent="-317500" algn="l" rtl="0">
              <a:lnSpc>
                <a:spcPct val="114285"/>
              </a:lnSpc>
              <a:spcBef>
                <a:spcPts val="0"/>
              </a:spcBef>
              <a:spcAft>
                <a:spcPts val="0"/>
              </a:spcAft>
              <a:buClr>
                <a:schemeClr val="accent1"/>
              </a:buClr>
              <a:buSzPts val="1400"/>
              <a:buFont typeface="Arial"/>
              <a:buChar char="•"/>
              <a:defRPr sz="1400" b="0" i="0" u="none" strike="noStrike" cap="none">
                <a:solidFill>
                  <a:schemeClr val="dk1"/>
                </a:solidFill>
                <a:latin typeface="Lato Light"/>
                <a:ea typeface="Lato Light"/>
                <a:cs typeface="Lato Light"/>
                <a:sym typeface="Lato Light"/>
              </a:defRPr>
            </a:lvl1pPr>
            <a:lvl2pPr marL="914400" marR="0" lvl="1" indent="-317500" algn="l" rtl="0">
              <a:lnSpc>
                <a:spcPct val="114285"/>
              </a:lnSpc>
              <a:spcBef>
                <a:spcPts val="1000"/>
              </a:spcBef>
              <a:spcAft>
                <a:spcPts val="0"/>
              </a:spcAft>
              <a:buClr>
                <a:schemeClr val="accent1"/>
              </a:buClr>
              <a:buSzPts val="1400"/>
              <a:buFont typeface="Arial"/>
              <a:buChar char="•"/>
              <a:defRPr sz="1400" b="0" i="0" u="none" strike="noStrike" cap="none">
                <a:solidFill>
                  <a:schemeClr val="dk1"/>
                </a:solidFill>
                <a:latin typeface="Lato"/>
                <a:ea typeface="Lato"/>
                <a:cs typeface="Lato"/>
                <a:sym typeface="Lato"/>
              </a:defRPr>
            </a:lvl2pPr>
            <a:lvl3pPr marL="1371600" marR="0" lvl="2" indent="-317500" algn="l" rtl="0">
              <a:lnSpc>
                <a:spcPct val="114285"/>
              </a:lnSpc>
              <a:spcBef>
                <a:spcPts val="1000"/>
              </a:spcBef>
              <a:spcAft>
                <a:spcPts val="0"/>
              </a:spcAft>
              <a:buClr>
                <a:schemeClr val="accent1"/>
              </a:buClr>
              <a:buSzPts val="1400"/>
              <a:buFont typeface="Arial"/>
              <a:buChar char="•"/>
              <a:defRPr sz="1400" b="0" i="0" u="none" strike="noStrike" cap="none">
                <a:solidFill>
                  <a:schemeClr val="dk1"/>
                </a:solidFill>
                <a:latin typeface="Lato"/>
                <a:ea typeface="Lato"/>
                <a:cs typeface="Lato"/>
                <a:sym typeface="Lato"/>
              </a:defRPr>
            </a:lvl3pPr>
            <a:lvl4pPr marL="1828800" marR="0" lvl="3" indent="-317500" algn="l" rtl="0">
              <a:lnSpc>
                <a:spcPct val="114285"/>
              </a:lnSpc>
              <a:spcBef>
                <a:spcPts val="1000"/>
              </a:spcBef>
              <a:spcAft>
                <a:spcPts val="0"/>
              </a:spcAft>
              <a:buClr>
                <a:schemeClr val="accent1"/>
              </a:buClr>
              <a:buSzPts val="1400"/>
              <a:buFont typeface="Arial"/>
              <a:buChar char="•"/>
              <a:defRPr sz="1400" b="0" i="0" u="none" strike="noStrike" cap="none">
                <a:solidFill>
                  <a:schemeClr val="dk1"/>
                </a:solidFill>
                <a:latin typeface="Lato"/>
                <a:ea typeface="Lato"/>
                <a:cs typeface="Lato"/>
                <a:sym typeface="Lato"/>
              </a:defRPr>
            </a:lvl4pPr>
            <a:lvl5pPr marL="2286000" marR="0" lvl="4"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29"/>
          <p:cNvSpPr txBox="1">
            <a:spLocks noGrp="1"/>
          </p:cNvSpPr>
          <p:nvPr>
            <p:ph type="body" idx="8"/>
          </p:nvPr>
        </p:nvSpPr>
        <p:spPr>
          <a:xfrm>
            <a:off x="8170981" y="3677646"/>
            <a:ext cx="3402707" cy="2008046"/>
          </a:xfrm>
          <a:prstGeom prst="rect">
            <a:avLst/>
          </a:prstGeom>
          <a:noFill/>
          <a:ln>
            <a:noFill/>
          </a:ln>
        </p:spPr>
        <p:txBody>
          <a:bodyPr spcFirstLastPara="1" wrap="square" lIns="0" tIns="0" rIns="0" bIns="0" anchor="t" anchorCtr="0">
            <a:noAutofit/>
          </a:bodyPr>
          <a:lstStyle>
            <a:lvl1pPr marL="457200" marR="0" lvl="0" indent="-317500" algn="l" rtl="0">
              <a:lnSpc>
                <a:spcPct val="114285"/>
              </a:lnSpc>
              <a:spcBef>
                <a:spcPts val="0"/>
              </a:spcBef>
              <a:spcAft>
                <a:spcPts val="0"/>
              </a:spcAft>
              <a:buClr>
                <a:schemeClr val="accent1"/>
              </a:buClr>
              <a:buSzPts val="1400"/>
              <a:buFont typeface="Arial"/>
              <a:buChar char="•"/>
              <a:defRPr sz="1400" b="0" i="0" u="none" strike="noStrike" cap="none">
                <a:solidFill>
                  <a:schemeClr val="dk1"/>
                </a:solidFill>
                <a:latin typeface="Lato Light"/>
                <a:ea typeface="Lato Light"/>
                <a:cs typeface="Lato Light"/>
                <a:sym typeface="Lato Light"/>
              </a:defRPr>
            </a:lvl1pPr>
            <a:lvl2pPr marL="914400" marR="0" lvl="1" indent="-317500" algn="l" rtl="0">
              <a:lnSpc>
                <a:spcPct val="114285"/>
              </a:lnSpc>
              <a:spcBef>
                <a:spcPts val="1000"/>
              </a:spcBef>
              <a:spcAft>
                <a:spcPts val="0"/>
              </a:spcAft>
              <a:buClr>
                <a:schemeClr val="accent1"/>
              </a:buClr>
              <a:buSzPts val="1400"/>
              <a:buFont typeface="Arial"/>
              <a:buChar char="•"/>
              <a:defRPr sz="1400" b="0" i="0" u="none" strike="noStrike" cap="none">
                <a:solidFill>
                  <a:schemeClr val="dk1"/>
                </a:solidFill>
                <a:latin typeface="Lato"/>
                <a:ea typeface="Lato"/>
                <a:cs typeface="Lato"/>
                <a:sym typeface="Lato"/>
              </a:defRPr>
            </a:lvl2pPr>
            <a:lvl3pPr marL="1371600" marR="0" lvl="2" indent="-317500" algn="l" rtl="0">
              <a:lnSpc>
                <a:spcPct val="114285"/>
              </a:lnSpc>
              <a:spcBef>
                <a:spcPts val="1000"/>
              </a:spcBef>
              <a:spcAft>
                <a:spcPts val="0"/>
              </a:spcAft>
              <a:buClr>
                <a:schemeClr val="accent1"/>
              </a:buClr>
              <a:buSzPts val="1400"/>
              <a:buFont typeface="Arial"/>
              <a:buChar char="•"/>
              <a:defRPr sz="1400" b="0" i="0" u="none" strike="noStrike" cap="none">
                <a:solidFill>
                  <a:schemeClr val="dk1"/>
                </a:solidFill>
                <a:latin typeface="Lato"/>
                <a:ea typeface="Lato"/>
                <a:cs typeface="Lato"/>
                <a:sym typeface="Lato"/>
              </a:defRPr>
            </a:lvl3pPr>
            <a:lvl4pPr marL="1828800" marR="0" lvl="3" indent="-317500" algn="l" rtl="0">
              <a:lnSpc>
                <a:spcPct val="114285"/>
              </a:lnSpc>
              <a:spcBef>
                <a:spcPts val="1000"/>
              </a:spcBef>
              <a:spcAft>
                <a:spcPts val="0"/>
              </a:spcAft>
              <a:buClr>
                <a:schemeClr val="accent1"/>
              </a:buClr>
              <a:buSzPts val="1400"/>
              <a:buFont typeface="Arial"/>
              <a:buChar char="•"/>
              <a:defRPr sz="1400" b="0" i="0" u="none" strike="noStrike" cap="none">
                <a:solidFill>
                  <a:schemeClr val="dk1"/>
                </a:solidFill>
                <a:latin typeface="Lato"/>
                <a:ea typeface="Lato"/>
                <a:cs typeface="Lato"/>
                <a:sym typeface="Lato"/>
              </a:defRPr>
            </a:lvl4pPr>
            <a:lvl5pPr marL="2286000" marR="0" lvl="4"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192415381"/>
      </p:ext>
    </p:extLst>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guide id="5" orient="horz" pos="15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 Points Slide">
  <p:cSld name="Bullet Points Slide">
    <p:spTree>
      <p:nvGrpSpPr>
        <p:cNvPr id="1" name="Shape 55"/>
        <p:cNvGrpSpPr/>
        <p:nvPr/>
      </p:nvGrpSpPr>
      <p:grpSpPr>
        <a:xfrm>
          <a:off x="0" y="0"/>
          <a:ext cx="0" cy="0"/>
          <a:chOff x="0" y="0"/>
          <a:chExt cx="0" cy="0"/>
        </a:xfrm>
      </p:grpSpPr>
      <p:pic>
        <p:nvPicPr>
          <p:cNvPr id="56" name="Google Shape;56;p30"/>
          <p:cNvPicPr preferRelativeResize="0"/>
          <p:nvPr/>
        </p:nvPicPr>
        <p:blipFill rotWithShape="1">
          <a:blip r:embed="rId2">
            <a:alphaModFix/>
          </a:blip>
          <a:srcRect/>
          <a:stretch/>
        </p:blipFill>
        <p:spPr>
          <a:xfrm>
            <a:off x="609600" y="6276187"/>
            <a:ext cx="929689" cy="200813"/>
          </a:xfrm>
          <a:prstGeom prst="rect">
            <a:avLst/>
          </a:prstGeom>
          <a:noFill/>
          <a:ln>
            <a:noFill/>
          </a:ln>
        </p:spPr>
      </p:pic>
      <p:sp>
        <p:nvSpPr>
          <p:cNvPr id="57" name="Google Shape;57;p30"/>
          <p:cNvSpPr txBox="1"/>
          <p:nvPr/>
        </p:nvSpPr>
        <p:spPr>
          <a:xfrm>
            <a:off x="11515073" y="6376593"/>
            <a:ext cx="67327" cy="12311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800" b="0" i="0" u="none" strike="noStrike" cap="none">
                <a:solidFill>
                  <a:schemeClr val="dk1"/>
                </a:solidFill>
                <a:latin typeface="Montserrat"/>
                <a:ea typeface="Montserrat"/>
                <a:cs typeface="Montserrat"/>
                <a:sym typeface="Montserrat"/>
              </a:rPr>
              <a:t>‹#›</a:t>
            </a:fld>
            <a:endParaRPr sz="800" b="0" i="0" u="none" strike="noStrike" cap="none">
              <a:solidFill>
                <a:schemeClr val="dk1"/>
              </a:solidFill>
              <a:latin typeface="Montserrat"/>
              <a:ea typeface="Montserrat"/>
              <a:cs typeface="Montserrat"/>
              <a:sym typeface="Montserrat"/>
            </a:endParaRPr>
          </a:p>
        </p:txBody>
      </p:sp>
      <p:sp>
        <p:nvSpPr>
          <p:cNvPr id="58" name="Google Shape;58;p30"/>
          <p:cNvSpPr txBox="1">
            <a:spLocks noGrp="1"/>
          </p:cNvSpPr>
          <p:nvPr>
            <p:ph type="body" idx="1"/>
          </p:nvPr>
        </p:nvSpPr>
        <p:spPr>
          <a:xfrm>
            <a:off x="620714" y="1003733"/>
            <a:ext cx="10059010" cy="724750"/>
          </a:xfrm>
          <a:prstGeom prst="rect">
            <a:avLst/>
          </a:prstGeom>
          <a:noFill/>
          <a:ln>
            <a:noFill/>
          </a:ln>
        </p:spPr>
        <p:txBody>
          <a:bodyPr spcFirstLastPara="1" wrap="square" lIns="0" tIns="0" rIns="0" bIns="0" anchor="t" anchorCtr="0">
            <a:noAutofit/>
          </a:bodyPr>
          <a:lstStyle>
            <a:lvl1pPr marL="457200" marR="0" lvl="0" indent="-228600" algn="l" rtl="0">
              <a:lnSpc>
                <a:spcPct val="120000"/>
              </a:lnSpc>
              <a:spcBef>
                <a:spcPts val="1000"/>
              </a:spcBef>
              <a:spcAft>
                <a:spcPts val="0"/>
              </a:spcAft>
              <a:buClr>
                <a:schemeClr val="dk1"/>
              </a:buClr>
              <a:buSzPts val="2500"/>
              <a:buFont typeface="Arial"/>
              <a:buNone/>
              <a:defRPr sz="2500" b="1" i="0" u="none" strike="noStrike" cap="none">
                <a:solidFill>
                  <a:schemeClr val="dk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30"/>
          <p:cNvSpPr txBox="1">
            <a:spLocks noGrp="1"/>
          </p:cNvSpPr>
          <p:nvPr>
            <p:ph type="body" idx="2"/>
          </p:nvPr>
        </p:nvSpPr>
        <p:spPr>
          <a:xfrm>
            <a:off x="620713" y="2529390"/>
            <a:ext cx="4390663" cy="2723238"/>
          </a:xfrm>
          <a:prstGeom prst="rect">
            <a:avLst/>
          </a:prstGeom>
          <a:noFill/>
          <a:ln>
            <a:noFill/>
          </a:ln>
        </p:spPr>
        <p:txBody>
          <a:bodyPr spcFirstLastPara="1" wrap="square" lIns="0" tIns="0" rIns="0" bIns="0" anchor="t" anchorCtr="0">
            <a:noAutofit/>
          </a:bodyPr>
          <a:lstStyle>
            <a:lvl1pPr marL="457200" marR="0" lvl="0" indent="-323850" algn="l" rtl="0">
              <a:lnSpc>
                <a:spcPct val="120000"/>
              </a:lnSpc>
              <a:spcBef>
                <a:spcPts val="0"/>
              </a:spcBef>
              <a:spcAft>
                <a:spcPts val="0"/>
              </a:spcAft>
              <a:buClr>
                <a:schemeClr val="accent1"/>
              </a:buClr>
              <a:buSzPts val="1500"/>
              <a:buFont typeface="Arial"/>
              <a:buChar char="•"/>
              <a:defRPr sz="1500" b="0" i="0" u="none" strike="noStrike" cap="none">
                <a:solidFill>
                  <a:schemeClr val="dk1"/>
                </a:solidFill>
                <a:latin typeface="Lato"/>
                <a:ea typeface="Lato"/>
                <a:cs typeface="Lato"/>
                <a:sym typeface="Lato"/>
              </a:defRPr>
            </a:lvl1pPr>
            <a:lvl2pPr marL="914400" marR="0" lvl="1" indent="-323850" algn="l" rtl="0">
              <a:lnSpc>
                <a:spcPct val="120000"/>
              </a:lnSpc>
              <a:spcBef>
                <a:spcPts val="1000"/>
              </a:spcBef>
              <a:spcAft>
                <a:spcPts val="0"/>
              </a:spcAft>
              <a:buClr>
                <a:schemeClr val="accent1"/>
              </a:buClr>
              <a:buSzPts val="1500"/>
              <a:buFont typeface="Arial"/>
              <a:buChar char="•"/>
              <a:defRPr sz="1500" b="0" i="0" u="none" strike="noStrike" cap="none">
                <a:solidFill>
                  <a:schemeClr val="dk1"/>
                </a:solidFill>
                <a:latin typeface="Lato"/>
                <a:ea typeface="Lato"/>
                <a:cs typeface="Lato"/>
                <a:sym typeface="Lato"/>
              </a:defRPr>
            </a:lvl2pPr>
            <a:lvl3pPr marL="1371600" marR="0" lvl="2" indent="-323850" algn="l" rtl="0">
              <a:lnSpc>
                <a:spcPct val="120000"/>
              </a:lnSpc>
              <a:spcBef>
                <a:spcPts val="1000"/>
              </a:spcBef>
              <a:spcAft>
                <a:spcPts val="0"/>
              </a:spcAft>
              <a:buClr>
                <a:schemeClr val="accent1"/>
              </a:buClr>
              <a:buSzPts val="1500"/>
              <a:buFont typeface="Arial"/>
              <a:buChar char="•"/>
              <a:defRPr sz="1500" b="0" i="0" u="none" strike="noStrike" cap="none">
                <a:solidFill>
                  <a:schemeClr val="dk1"/>
                </a:solidFill>
                <a:latin typeface="Lato"/>
                <a:ea typeface="Lato"/>
                <a:cs typeface="Lato"/>
                <a:sym typeface="Lato"/>
              </a:defRPr>
            </a:lvl3pPr>
            <a:lvl4pPr marL="1828800" marR="0" lvl="3" indent="-323850" algn="l" rtl="0">
              <a:lnSpc>
                <a:spcPct val="120000"/>
              </a:lnSpc>
              <a:spcBef>
                <a:spcPts val="1000"/>
              </a:spcBef>
              <a:spcAft>
                <a:spcPts val="0"/>
              </a:spcAft>
              <a:buClr>
                <a:schemeClr val="accent1"/>
              </a:buClr>
              <a:buSzPts val="1500"/>
              <a:buFont typeface="Arial"/>
              <a:buChar char="•"/>
              <a:defRPr sz="1500" b="0" i="0" u="none" strike="noStrike" cap="none">
                <a:solidFill>
                  <a:schemeClr val="dk1"/>
                </a:solidFill>
                <a:latin typeface="Lato"/>
                <a:ea typeface="Lato"/>
                <a:cs typeface="Lato"/>
                <a:sym typeface="Lato"/>
              </a:defRPr>
            </a:lvl4pPr>
            <a:lvl5pPr marL="2286000" marR="0" lvl="4" indent="-323850" algn="l" rtl="0">
              <a:lnSpc>
                <a:spcPct val="120000"/>
              </a:lnSpc>
              <a:spcBef>
                <a:spcPts val="1000"/>
              </a:spcBef>
              <a:spcAft>
                <a:spcPts val="0"/>
              </a:spcAft>
              <a:buClr>
                <a:schemeClr val="accent1"/>
              </a:buClr>
              <a:buSzPts val="1500"/>
              <a:buFont typeface="Arial"/>
              <a:buChar char="•"/>
              <a:defRPr sz="1500" b="0" i="0" u="none" strike="noStrike" cap="none">
                <a:solidFill>
                  <a:schemeClr val="dk1"/>
                </a:solidFill>
                <a:latin typeface="Lato"/>
                <a:ea typeface="Lato"/>
                <a:cs typeface="Lato"/>
                <a:sym typeface="Lato"/>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30"/>
          <p:cNvSpPr txBox="1">
            <a:spLocks noGrp="1"/>
          </p:cNvSpPr>
          <p:nvPr>
            <p:ph type="body" idx="3"/>
          </p:nvPr>
        </p:nvSpPr>
        <p:spPr>
          <a:xfrm>
            <a:off x="609597" y="581813"/>
            <a:ext cx="3059577" cy="123111"/>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1000"/>
              </a:spcBef>
              <a:spcAft>
                <a:spcPts val="0"/>
              </a:spcAft>
              <a:buClr>
                <a:schemeClr val="dk1"/>
              </a:buClr>
              <a:buSzPts val="800"/>
              <a:buFont typeface="Arial"/>
              <a:buNone/>
              <a:defRPr sz="800" b="1" i="0" u="none" strike="noStrike" cap="none">
                <a:solidFill>
                  <a:schemeClr val="dk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30"/>
          <p:cNvSpPr txBox="1">
            <a:spLocks noGrp="1"/>
          </p:cNvSpPr>
          <p:nvPr>
            <p:ph type="body" idx="4"/>
          </p:nvPr>
        </p:nvSpPr>
        <p:spPr>
          <a:xfrm>
            <a:off x="5474067" y="2529390"/>
            <a:ext cx="4390663" cy="2723238"/>
          </a:xfrm>
          <a:prstGeom prst="rect">
            <a:avLst/>
          </a:prstGeom>
          <a:noFill/>
          <a:ln>
            <a:noFill/>
          </a:ln>
        </p:spPr>
        <p:txBody>
          <a:bodyPr spcFirstLastPara="1" wrap="square" lIns="0" tIns="0" rIns="0" bIns="0" anchor="t" anchorCtr="0">
            <a:noAutofit/>
          </a:bodyPr>
          <a:lstStyle>
            <a:lvl1pPr marL="457200" marR="0" lvl="0" indent="-323850" algn="l" rtl="0">
              <a:lnSpc>
                <a:spcPct val="120000"/>
              </a:lnSpc>
              <a:spcBef>
                <a:spcPts val="0"/>
              </a:spcBef>
              <a:spcAft>
                <a:spcPts val="0"/>
              </a:spcAft>
              <a:buClr>
                <a:schemeClr val="accent1"/>
              </a:buClr>
              <a:buSzPts val="1500"/>
              <a:buFont typeface="Arial"/>
              <a:buChar char="•"/>
              <a:defRPr sz="1500" b="0" i="0" u="none" strike="noStrike" cap="none">
                <a:solidFill>
                  <a:schemeClr val="dk1"/>
                </a:solidFill>
                <a:latin typeface="Lato"/>
                <a:ea typeface="Lato"/>
                <a:cs typeface="Lato"/>
                <a:sym typeface="Lato"/>
              </a:defRPr>
            </a:lvl1pPr>
            <a:lvl2pPr marL="914400" marR="0" lvl="1" indent="-323850" algn="l" rtl="0">
              <a:lnSpc>
                <a:spcPct val="120000"/>
              </a:lnSpc>
              <a:spcBef>
                <a:spcPts val="1000"/>
              </a:spcBef>
              <a:spcAft>
                <a:spcPts val="0"/>
              </a:spcAft>
              <a:buClr>
                <a:schemeClr val="accent1"/>
              </a:buClr>
              <a:buSzPts val="1500"/>
              <a:buFont typeface="Arial"/>
              <a:buChar char="•"/>
              <a:defRPr sz="1500" b="0" i="0" u="none" strike="noStrike" cap="none">
                <a:solidFill>
                  <a:schemeClr val="dk1"/>
                </a:solidFill>
                <a:latin typeface="Lato"/>
                <a:ea typeface="Lato"/>
                <a:cs typeface="Lato"/>
                <a:sym typeface="Lato"/>
              </a:defRPr>
            </a:lvl2pPr>
            <a:lvl3pPr marL="1371600" marR="0" lvl="2" indent="-323850" algn="l" rtl="0">
              <a:lnSpc>
                <a:spcPct val="120000"/>
              </a:lnSpc>
              <a:spcBef>
                <a:spcPts val="1000"/>
              </a:spcBef>
              <a:spcAft>
                <a:spcPts val="0"/>
              </a:spcAft>
              <a:buClr>
                <a:schemeClr val="accent1"/>
              </a:buClr>
              <a:buSzPts val="1500"/>
              <a:buFont typeface="Arial"/>
              <a:buChar char="•"/>
              <a:defRPr sz="1500" b="0" i="0" u="none" strike="noStrike" cap="none">
                <a:solidFill>
                  <a:schemeClr val="dk1"/>
                </a:solidFill>
                <a:latin typeface="Lato"/>
                <a:ea typeface="Lato"/>
                <a:cs typeface="Lato"/>
                <a:sym typeface="Lato"/>
              </a:defRPr>
            </a:lvl3pPr>
            <a:lvl4pPr marL="1828800" marR="0" lvl="3" indent="-323850" algn="l" rtl="0">
              <a:lnSpc>
                <a:spcPct val="120000"/>
              </a:lnSpc>
              <a:spcBef>
                <a:spcPts val="1000"/>
              </a:spcBef>
              <a:spcAft>
                <a:spcPts val="0"/>
              </a:spcAft>
              <a:buClr>
                <a:schemeClr val="accent1"/>
              </a:buClr>
              <a:buSzPts val="1500"/>
              <a:buFont typeface="Arial"/>
              <a:buChar char="•"/>
              <a:defRPr sz="1500" b="0" i="0" u="none" strike="noStrike" cap="none">
                <a:solidFill>
                  <a:schemeClr val="dk1"/>
                </a:solidFill>
                <a:latin typeface="Lato"/>
                <a:ea typeface="Lato"/>
                <a:cs typeface="Lato"/>
                <a:sym typeface="Lato"/>
              </a:defRPr>
            </a:lvl4pPr>
            <a:lvl5pPr marL="2286000" marR="0" lvl="4" indent="-323850" algn="l" rtl="0">
              <a:lnSpc>
                <a:spcPct val="120000"/>
              </a:lnSpc>
              <a:spcBef>
                <a:spcPts val="1000"/>
              </a:spcBef>
              <a:spcAft>
                <a:spcPts val="0"/>
              </a:spcAft>
              <a:buClr>
                <a:schemeClr val="accent1"/>
              </a:buClr>
              <a:buSzPts val="1500"/>
              <a:buFont typeface="Arial"/>
              <a:buChar char="•"/>
              <a:defRPr sz="1500" b="0" i="0" u="none" strike="noStrike" cap="none">
                <a:solidFill>
                  <a:schemeClr val="dk1"/>
                </a:solidFill>
                <a:latin typeface="Lato"/>
                <a:ea typeface="Lato"/>
                <a:cs typeface="Lato"/>
                <a:sym typeface="Lato"/>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guide id="5" orient="horz" pos="15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 Points Slide" preserve="1" userDrawn="1">
  <p:cSld name="Blank slide">
    <p:spTree>
      <p:nvGrpSpPr>
        <p:cNvPr id="1" name="Shape 55"/>
        <p:cNvGrpSpPr/>
        <p:nvPr/>
      </p:nvGrpSpPr>
      <p:grpSpPr>
        <a:xfrm>
          <a:off x="0" y="0"/>
          <a:ext cx="0" cy="0"/>
          <a:chOff x="0" y="0"/>
          <a:chExt cx="0" cy="0"/>
        </a:xfrm>
      </p:grpSpPr>
    </p:spTree>
    <p:extLst>
      <p:ext uri="{BB962C8B-B14F-4D97-AF65-F5344CB8AC3E}">
        <p14:creationId xmlns:p14="http://schemas.microsoft.com/office/powerpoint/2010/main" val="2417590133"/>
      </p:ext>
    </p:extLst>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ey Takeaway 1">
  <p:cSld name="Key Takeaway 1">
    <p:spTree>
      <p:nvGrpSpPr>
        <p:cNvPr id="1" name="Shape 62"/>
        <p:cNvGrpSpPr/>
        <p:nvPr/>
      </p:nvGrpSpPr>
      <p:grpSpPr>
        <a:xfrm>
          <a:off x="0" y="0"/>
          <a:ext cx="0" cy="0"/>
          <a:chOff x="0" y="0"/>
          <a:chExt cx="0" cy="0"/>
        </a:xfrm>
      </p:grpSpPr>
      <p:sp>
        <p:nvSpPr>
          <p:cNvPr id="63" name="Google Shape;63;p31"/>
          <p:cNvSpPr/>
          <p:nvPr/>
        </p:nvSpPr>
        <p:spPr>
          <a:xfrm>
            <a:off x="255270" y="246457"/>
            <a:ext cx="11681460" cy="637151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 name="Google Shape;64;p31"/>
          <p:cNvSpPr txBox="1"/>
          <p:nvPr/>
        </p:nvSpPr>
        <p:spPr>
          <a:xfrm>
            <a:off x="5676812" y="571500"/>
            <a:ext cx="838371" cy="123111"/>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800" b="0" i="0" u="none" strike="noStrike" cap="none">
                <a:solidFill>
                  <a:schemeClr val="dk1"/>
                </a:solidFill>
                <a:latin typeface="Montserrat"/>
                <a:ea typeface="Montserrat"/>
                <a:cs typeface="Montserrat"/>
                <a:sym typeface="Montserrat"/>
              </a:rPr>
              <a:t>KEY TAKEAWAY</a:t>
            </a:r>
            <a:endParaRPr/>
          </a:p>
        </p:txBody>
      </p:sp>
      <p:pic>
        <p:nvPicPr>
          <p:cNvPr id="65" name="Google Shape;65;p31"/>
          <p:cNvPicPr preferRelativeResize="0"/>
          <p:nvPr/>
        </p:nvPicPr>
        <p:blipFill rotWithShape="1">
          <a:blip r:embed="rId2">
            <a:alphaModFix/>
          </a:blip>
          <a:srcRect r="67218"/>
          <a:stretch/>
        </p:blipFill>
        <p:spPr>
          <a:xfrm>
            <a:off x="5253325" y="5049735"/>
            <a:ext cx="1685349" cy="856858"/>
          </a:xfrm>
          <a:prstGeom prst="rect">
            <a:avLst/>
          </a:prstGeom>
          <a:noFill/>
          <a:ln>
            <a:noFill/>
          </a:ln>
        </p:spPr>
      </p:pic>
      <p:pic>
        <p:nvPicPr>
          <p:cNvPr id="66" name="Google Shape;66;p31"/>
          <p:cNvPicPr preferRelativeResize="0"/>
          <p:nvPr/>
        </p:nvPicPr>
        <p:blipFill rotWithShape="1">
          <a:blip r:embed="rId2">
            <a:alphaModFix/>
          </a:blip>
          <a:srcRect l="40772" r="40205"/>
          <a:stretch/>
        </p:blipFill>
        <p:spPr>
          <a:xfrm>
            <a:off x="2118555" y="1025925"/>
            <a:ext cx="892869" cy="782339"/>
          </a:xfrm>
          <a:prstGeom prst="rect">
            <a:avLst/>
          </a:prstGeom>
          <a:noFill/>
          <a:ln>
            <a:noFill/>
          </a:ln>
        </p:spPr>
      </p:pic>
      <p:pic>
        <p:nvPicPr>
          <p:cNvPr id="67" name="Google Shape;67;p31"/>
          <p:cNvPicPr preferRelativeResize="0"/>
          <p:nvPr/>
        </p:nvPicPr>
        <p:blipFill rotWithShape="1">
          <a:blip r:embed="rId2">
            <a:alphaModFix/>
          </a:blip>
          <a:srcRect l="67273" r="-839"/>
          <a:stretch/>
        </p:blipFill>
        <p:spPr>
          <a:xfrm>
            <a:off x="8680705" y="1226402"/>
            <a:ext cx="1633728" cy="811191"/>
          </a:xfrm>
          <a:prstGeom prst="rect">
            <a:avLst/>
          </a:prstGeom>
          <a:noFill/>
          <a:ln>
            <a:noFill/>
          </a:ln>
        </p:spPr>
      </p:pic>
      <p:sp>
        <p:nvSpPr>
          <p:cNvPr id="68" name="Google Shape;68;p31"/>
          <p:cNvSpPr txBox="1">
            <a:spLocks noGrp="1"/>
          </p:cNvSpPr>
          <p:nvPr>
            <p:ph type="body" idx="1"/>
          </p:nvPr>
        </p:nvSpPr>
        <p:spPr>
          <a:xfrm>
            <a:off x="609600" y="2208811"/>
            <a:ext cx="10972800" cy="244037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14285"/>
              </a:lnSpc>
              <a:spcBef>
                <a:spcPts val="1000"/>
              </a:spcBef>
              <a:spcAft>
                <a:spcPts val="0"/>
              </a:spcAft>
              <a:buClr>
                <a:schemeClr val="dk1"/>
              </a:buClr>
              <a:buSzPts val="3500"/>
              <a:buFont typeface="Arial"/>
              <a:buNone/>
              <a:defRPr sz="3500" b="1" i="0" u="none" strike="noStrike" cap="none">
                <a:solidFill>
                  <a:schemeClr val="dk1"/>
                </a:solidFill>
                <a:latin typeface="Montserrat SemiBold"/>
                <a:ea typeface="Montserrat SemiBold"/>
                <a:cs typeface="Montserrat SemiBold"/>
                <a:sym typeface="Montserrat SemiBold"/>
              </a:defRPr>
            </a:lvl1pPr>
            <a:lvl2pPr marL="914400" marR="0" lvl="1" indent="-381000" algn="ctr"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Key Takeaway 1">
  <p:cSld name="1_Key Takeaway 1">
    <p:spTree>
      <p:nvGrpSpPr>
        <p:cNvPr id="1" name="Shape 69"/>
        <p:cNvGrpSpPr/>
        <p:nvPr/>
      </p:nvGrpSpPr>
      <p:grpSpPr>
        <a:xfrm>
          <a:off x="0" y="0"/>
          <a:ext cx="0" cy="0"/>
          <a:chOff x="0" y="0"/>
          <a:chExt cx="0" cy="0"/>
        </a:xfrm>
      </p:grpSpPr>
      <p:sp>
        <p:nvSpPr>
          <p:cNvPr id="70" name="Google Shape;70;p32"/>
          <p:cNvSpPr/>
          <p:nvPr/>
        </p:nvSpPr>
        <p:spPr>
          <a:xfrm>
            <a:off x="255270" y="246457"/>
            <a:ext cx="11681460" cy="637151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71" name="Google Shape;71;p32"/>
          <p:cNvPicPr preferRelativeResize="0"/>
          <p:nvPr/>
        </p:nvPicPr>
        <p:blipFill rotWithShape="1">
          <a:blip r:embed="rId2">
            <a:alphaModFix/>
          </a:blip>
          <a:srcRect l="67273" r="-839"/>
          <a:stretch/>
        </p:blipFill>
        <p:spPr>
          <a:xfrm>
            <a:off x="5279133" y="5027755"/>
            <a:ext cx="1633728" cy="811191"/>
          </a:xfrm>
          <a:prstGeom prst="rect">
            <a:avLst/>
          </a:prstGeom>
          <a:noFill/>
          <a:ln>
            <a:noFill/>
          </a:ln>
        </p:spPr>
      </p:pic>
      <p:pic>
        <p:nvPicPr>
          <p:cNvPr id="72" name="Google Shape;72;p32"/>
          <p:cNvPicPr preferRelativeResize="0"/>
          <p:nvPr/>
        </p:nvPicPr>
        <p:blipFill rotWithShape="1">
          <a:blip r:embed="rId2">
            <a:alphaModFix/>
          </a:blip>
          <a:srcRect r="67218"/>
          <a:stretch/>
        </p:blipFill>
        <p:spPr>
          <a:xfrm>
            <a:off x="1722314" y="1023282"/>
            <a:ext cx="1685349" cy="856858"/>
          </a:xfrm>
          <a:prstGeom prst="rect">
            <a:avLst/>
          </a:prstGeom>
          <a:noFill/>
          <a:ln>
            <a:noFill/>
          </a:ln>
        </p:spPr>
      </p:pic>
      <p:sp>
        <p:nvSpPr>
          <p:cNvPr id="73" name="Google Shape;73;p32"/>
          <p:cNvSpPr txBox="1"/>
          <p:nvPr/>
        </p:nvSpPr>
        <p:spPr>
          <a:xfrm>
            <a:off x="5676812" y="571500"/>
            <a:ext cx="838371" cy="123111"/>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800" b="0" i="0" u="none" strike="noStrike" cap="none">
                <a:solidFill>
                  <a:schemeClr val="dk1"/>
                </a:solidFill>
                <a:latin typeface="Montserrat"/>
                <a:ea typeface="Montserrat"/>
                <a:cs typeface="Montserrat"/>
                <a:sym typeface="Montserrat"/>
              </a:rPr>
              <a:t>KEY TAKEAWAY</a:t>
            </a:r>
            <a:endParaRPr/>
          </a:p>
        </p:txBody>
      </p:sp>
      <p:pic>
        <p:nvPicPr>
          <p:cNvPr id="74" name="Google Shape;74;p32"/>
          <p:cNvPicPr preferRelativeResize="0"/>
          <p:nvPr/>
        </p:nvPicPr>
        <p:blipFill rotWithShape="1">
          <a:blip r:embed="rId2">
            <a:alphaModFix/>
          </a:blip>
          <a:srcRect l="40772" r="40205"/>
          <a:stretch/>
        </p:blipFill>
        <p:spPr>
          <a:xfrm>
            <a:off x="9051134" y="1240827"/>
            <a:ext cx="892869" cy="782339"/>
          </a:xfrm>
          <a:prstGeom prst="rect">
            <a:avLst/>
          </a:prstGeom>
          <a:noFill/>
          <a:ln>
            <a:noFill/>
          </a:ln>
        </p:spPr>
      </p:pic>
      <p:sp>
        <p:nvSpPr>
          <p:cNvPr id="75" name="Google Shape;75;p32"/>
          <p:cNvSpPr txBox="1">
            <a:spLocks noGrp="1"/>
          </p:cNvSpPr>
          <p:nvPr>
            <p:ph type="body" idx="1"/>
          </p:nvPr>
        </p:nvSpPr>
        <p:spPr>
          <a:xfrm>
            <a:off x="609600" y="2208811"/>
            <a:ext cx="10972800" cy="244037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14285"/>
              </a:lnSpc>
              <a:spcBef>
                <a:spcPts val="1000"/>
              </a:spcBef>
              <a:spcAft>
                <a:spcPts val="0"/>
              </a:spcAft>
              <a:buClr>
                <a:schemeClr val="dk1"/>
              </a:buClr>
              <a:buSzPts val="3500"/>
              <a:buFont typeface="Arial"/>
              <a:buNone/>
              <a:defRPr sz="3500" b="1" i="0" u="none" strike="noStrike" cap="none">
                <a:solidFill>
                  <a:schemeClr val="dk1"/>
                </a:solidFill>
                <a:latin typeface="Montserrat SemiBold"/>
                <a:ea typeface="Montserrat SemiBold"/>
                <a:cs typeface="Montserrat SemiBold"/>
                <a:sym typeface="Montserrat SemiBold"/>
              </a:defRPr>
            </a:lvl1pPr>
            <a:lvl2pPr marL="914400" marR="0" lvl="1" indent="-381000" algn="ctr"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Key Takeaway 1">
  <p:cSld name="2_Key Takeaway 1">
    <p:spTree>
      <p:nvGrpSpPr>
        <p:cNvPr id="1" name="Shape 76"/>
        <p:cNvGrpSpPr/>
        <p:nvPr/>
      </p:nvGrpSpPr>
      <p:grpSpPr>
        <a:xfrm>
          <a:off x="0" y="0"/>
          <a:ext cx="0" cy="0"/>
          <a:chOff x="0" y="0"/>
          <a:chExt cx="0" cy="0"/>
        </a:xfrm>
      </p:grpSpPr>
      <p:sp>
        <p:nvSpPr>
          <p:cNvPr id="77" name="Google Shape;77;p33"/>
          <p:cNvSpPr/>
          <p:nvPr/>
        </p:nvSpPr>
        <p:spPr>
          <a:xfrm>
            <a:off x="255270" y="246457"/>
            <a:ext cx="11681460" cy="637151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78" name="Google Shape;78;p33"/>
          <p:cNvPicPr preferRelativeResize="0"/>
          <p:nvPr/>
        </p:nvPicPr>
        <p:blipFill rotWithShape="1">
          <a:blip r:embed="rId2">
            <a:alphaModFix/>
          </a:blip>
          <a:srcRect l="67273" r="-839"/>
          <a:stretch/>
        </p:blipFill>
        <p:spPr>
          <a:xfrm>
            <a:off x="1748124" y="1046116"/>
            <a:ext cx="1633728" cy="811191"/>
          </a:xfrm>
          <a:prstGeom prst="rect">
            <a:avLst/>
          </a:prstGeom>
          <a:noFill/>
          <a:ln>
            <a:noFill/>
          </a:ln>
        </p:spPr>
      </p:pic>
      <p:pic>
        <p:nvPicPr>
          <p:cNvPr id="79" name="Google Shape;79;p33"/>
          <p:cNvPicPr preferRelativeResize="0"/>
          <p:nvPr/>
        </p:nvPicPr>
        <p:blipFill rotWithShape="1">
          <a:blip r:embed="rId2">
            <a:alphaModFix/>
          </a:blip>
          <a:srcRect r="67218"/>
          <a:stretch/>
        </p:blipFill>
        <p:spPr>
          <a:xfrm>
            <a:off x="8654893" y="1046116"/>
            <a:ext cx="1685349" cy="856858"/>
          </a:xfrm>
          <a:prstGeom prst="rect">
            <a:avLst/>
          </a:prstGeom>
          <a:noFill/>
          <a:ln>
            <a:noFill/>
          </a:ln>
        </p:spPr>
      </p:pic>
      <p:sp>
        <p:nvSpPr>
          <p:cNvPr id="80" name="Google Shape;80;p33"/>
          <p:cNvSpPr txBox="1"/>
          <p:nvPr/>
        </p:nvSpPr>
        <p:spPr>
          <a:xfrm>
            <a:off x="5676812" y="571500"/>
            <a:ext cx="838371" cy="123111"/>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800" b="0" i="0" u="none" strike="noStrike" cap="none">
                <a:solidFill>
                  <a:schemeClr val="dk1"/>
                </a:solidFill>
                <a:latin typeface="Montserrat"/>
                <a:ea typeface="Montserrat"/>
                <a:cs typeface="Montserrat"/>
                <a:sym typeface="Montserrat"/>
              </a:rPr>
              <a:t>KEY TAKEAWAY</a:t>
            </a:r>
            <a:endParaRPr/>
          </a:p>
        </p:txBody>
      </p:sp>
      <p:sp>
        <p:nvSpPr>
          <p:cNvPr id="81" name="Google Shape;81;p33"/>
          <p:cNvSpPr txBox="1">
            <a:spLocks noGrp="1"/>
          </p:cNvSpPr>
          <p:nvPr>
            <p:ph type="body" idx="1"/>
          </p:nvPr>
        </p:nvSpPr>
        <p:spPr>
          <a:xfrm>
            <a:off x="609600" y="2208811"/>
            <a:ext cx="10972800" cy="244037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14285"/>
              </a:lnSpc>
              <a:spcBef>
                <a:spcPts val="1000"/>
              </a:spcBef>
              <a:spcAft>
                <a:spcPts val="0"/>
              </a:spcAft>
              <a:buClr>
                <a:schemeClr val="dk1"/>
              </a:buClr>
              <a:buSzPts val="3500"/>
              <a:buFont typeface="Arial"/>
              <a:buNone/>
              <a:defRPr sz="3500" b="1" i="0" u="none" strike="noStrike" cap="none">
                <a:solidFill>
                  <a:schemeClr val="dk1"/>
                </a:solidFill>
                <a:latin typeface="Montserrat SemiBold"/>
                <a:ea typeface="Montserrat SemiBold"/>
                <a:cs typeface="Montserrat SemiBold"/>
                <a:sym typeface="Montserrat SemiBold"/>
              </a:defRPr>
            </a:lvl1pPr>
            <a:lvl2pPr marL="914400" marR="0" lvl="1" indent="-381000" algn="ctr"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2" name="Google Shape;82;p33"/>
          <p:cNvPicPr preferRelativeResize="0"/>
          <p:nvPr/>
        </p:nvPicPr>
        <p:blipFill rotWithShape="1">
          <a:blip r:embed="rId2">
            <a:alphaModFix/>
          </a:blip>
          <a:srcRect l="40772" r="40205"/>
          <a:stretch/>
        </p:blipFill>
        <p:spPr>
          <a:xfrm>
            <a:off x="5649562" y="5054950"/>
            <a:ext cx="892869" cy="78233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losing Slide 2">
  <p:cSld name="Closing Slide 2">
    <p:spTree>
      <p:nvGrpSpPr>
        <p:cNvPr id="1" name="Shape 83"/>
        <p:cNvGrpSpPr/>
        <p:nvPr/>
      </p:nvGrpSpPr>
      <p:grpSpPr>
        <a:xfrm>
          <a:off x="0" y="0"/>
          <a:ext cx="0" cy="0"/>
          <a:chOff x="0" y="0"/>
          <a:chExt cx="0" cy="0"/>
        </a:xfrm>
      </p:grpSpPr>
      <p:sp>
        <p:nvSpPr>
          <p:cNvPr id="84" name="Google Shape;84;p34"/>
          <p:cNvSpPr>
            <a:spLocks noGrp="1"/>
          </p:cNvSpPr>
          <p:nvPr>
            <p:ph type="pic" idx="2"/>
          </p:nvPr>
        </p:nvSpPr>
        <p:spPr>
          <a:xfrm>
            <a:off x="253999" y="246075"/>
            <a:ext cx="11684002" cy="5853259"/>
          </a:xfrm>
          <a:prstGeom prst="rect">
            <a:avLst/>
          </a:prstGeom>
          <a:solidFill>
            <a:schemeClr val="lt2"/>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Montserrat"/>
                <a:ea typeface="Montserrat"/>
                <a:cs typeface="Montserrat"/>
                <a:sym typeface="Montserra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34"/>
          <p:cNvSpPr txBox="1">
            <a:spLocks noGrp="1"/>
          </p:cNvSpPr>
          <p:nvPr>
            <p:ph type="body" idx="1"/>
          </p:nvPr>
        </p:nvSpPr>
        <p:spPr>
          <a:xfrm>
            <a:off x="1357565" y="1217914"/>
            <a:ext cx="3609430" cy="4348095"/>
          </a:xfrm>
          <a:prstGeom prst="rect">
            <a:avLst/>
          </a:prstGeom>
          <a:solidFill>
            <a:schemeClr val="accent1"/>
          </a:solidFill>
          <a:ln>
            <a:noFill/>
          </a:ln>
        </p:spPr>
        <p:txBody>
          <a:bodyPr spcFirstLastPara="1" wrap="square" lIns="91425" tIns="914400" rIns="91425" bIns="0" anchor="t" anchorCtr="0">
            <a:noAutofit/>
          </a:bodyPr>
          <a:lstStyle>
            <a:lvl1pPr marL="457200" marR="0" lvl="0" indent="-228600" algn="ctr" rtl="0">
              <a:lnSpc>
                <a:spcPct val="90000"/>
              </a:lnSpc>
              <a:spcBef>
                <a:spcPts val="1000"/>
              </a:spcBef>
              <a:spcAft>
                <a:spcPts val="0"/>
              </a:spcAft>
              <a:buClr>
                <a:schemeClr val="dk1"/>
              </a:buClr>
              <a:buSzPts val="2700"/>
              <a:buFont typeface="Arial"/>
              <a:buNone/>
              <a:defRPr sz="2700" b="1" i="0" u="none" strike="noStrike" cap="none">
                <a:solidFill>
                  <a:schemeClr val="dk1"/>
                </a:solidFill>
                <a:latin typeface="Montserrat"/>
                <a:ea typeface="Montserrat"/>
                <a:cs typeface="Montserrat"/>
                <a:sym typeface="Montserrat"/>
              </a:defRPr>
            </a:lvl1pPr>
            <a:lvl2pPr marL="914400" marR="0" lvl="1" indent="-228600" algn="ctr"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34"/>
          <p:cNvSpPr txBox="1">
            <a:spLocks noGrp="1"/>
          </p:cNvSpPr>
          <p:nvPr>
            <p:ph type="body" idx="3"/>
          </p:nvPr>
        </p:nvSpPr>
        <p:spPr>
          <a:xfrm>
            <a:off x="1126071" y="1025772"/>
            <a:ext cx="3609430" cy="4348095"/>
          </a:xfrm>
          <a:prstGeom prst="rect">
            <a:avLst/>
          </a:prstGeom>
          <a:solidFill>
            <a:schemeClr val="lt1"/>
          </a:solidFill>
          <a:ln>
            <a:noFill/>
          </a:ln>
        </p:spPr>
        <p:txBody>
          <a:bodyPr spcFirstLastPara="1" wrap="square" lIns="0" tIns="0" rIns="0" bIns="0" anchor="ctr" anchorCtr="0">
            <a:noAutofit/>
          </a:bodyPr>
          <a:lstStyle>
            <a:lvl1pPr marL="457200" marR="0" lvl="0" indent="-228600" algn="ctr" rtl="0">
              <a:lnSpc>
                <a:spcPct val="120000"/>
              </a:lnSpc>
              <a:spcBef>
                <a:spcPts val="1000"/>
              </a:spcBef>
              <a:spcAft>
                <a:spcPts val="0"/>
              </a:spcAft>
              <a:buClr>
                <a:schemeClr val="dk1"/>
              </a:buClr>
              <a:buSzPts val="2500"/>
              <a:buFont typeface="Arial"/>
              <a:buNone/>
              <a:defRPr sz="2500" b="1" i="0" u="none" strike="noStrike" cap="none">
                <a:solidFill>
                  <a:schemeClr val="dk1"/>
                </a:solidFill>
                <a:latin typeface="Montserrat"/>
                <a:ea typeface="Montserrat"/>
                <a:cs typeface="Montserrat"/>
                <a:sym typeface="Montserrat"/>
              </a:defRPr>
            </a:lvl1pPr>
            <a:lvl2pPr marL="914400" marR="0" lvl="1" indent="-228600" algn="ctr"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34"/>
          <p:cNvSpPr txBox="1">
            <a:spLocks noGrp="1"/>
          </p:cNvSpPr>
          <p:nvPr>
            <p:ph type="body" idx="4"/>
          </p:nvPr>
        </p:nvSpPr>
        <p:spPr>
          <a:xfrm>
            <a:off x="1889044" y="1365610"/>
            <a:ext cx="2159000" cy="16324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8" name="Google Shape;88;p34"/>
          <p:cNvPicPr preferRelativeResize="0"/>
          <p:nvPr/>
        </p:nvPicPr>
        <p:blipFill rotWithShape="1">
          <a:blip r:embed="rId2">
            <a:alphaModFix/>
          </a:blip>
          <a:srcRect/>
          <a:stretch/>
        </p:blipFill>
        <p:spPr>
          <a:xfrm>
            <a:off x="5495206" y="6352380"/>
            <a:ext cx="1201587" cy="25954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ver Slide 2">
  <p:cSld name="Cover Slide 2">
    <p:spTree>
      <p:nvGrpSpPr>
        <p:cNvPr id="1" name="Shape 92"/>
        <p:cNvGrpSpPr/>
        <p:nvPr/>
      </p:nvGrpSpPr>
      <p:grpSpPr>
        <a:xfrm>
          <a:off x="0" y="0"/>
          <a:ext cx="0" cy="0"/>
          <a:chOff x="0" y="0"/>
          <a:chExt cx="0" cy="0"/>
        </a:xfrm>
      </p:grpSpPr>
      <p:sp>
        <p:nvSpPr>
          <p:cNvPr id="93" name="Google Shape;93;p36"/>
          <p:cNvSpPr>
            <a:spLocks noGrp="1"/>
          </p:cNvSpPr>
          <p:nvPr>
            <p:ph type="pic" idx="2"/>
          </p:nvPr>
        </p:nvSpPr>
        <p:spPr>
          <a:xfrm>
            <a:off x="253999" y="246075"/>
            <a:ext cx="11684002" cy="5853259"/>
          </a:xfrm>
          <a:prstGeom prst="rect">
            <a:avLst/>
          </a:prstGeom>
          <a:solidFill>
            <a:schemeClr val="lt2"/>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Montserrat"/>
                <a:ea typeface="Montserrat"/>
                <a:cs typeface="Montserrat"/>
                <a:sym typeface="Montserra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36"/>
          <p:cNvSpPr txBox="1">
            <a:spLocks noGrp="1"/>
          </p:cNvSpPr>
          <p:nvPr>
            <p:ph type="body" idx="1"/>
          </p:nvPr>
        </p:nvSpPr>
        <p:spPr>
          <a:xfrm>
            <a:off x="1357565" y="1217914"/>
            <a:ext cx="3609430" cy="4348095"/>
          </a:xfrm>
          <a:prstGeom prst="rect">
            <a:avLst/>
          </a:prstGeom>
          <a:solidFill>
            <a:schemeClr val="accent1"/>
          </a:solidFill>
          <a:ln>
            <a:noFill/>
          </a:ln>
        </p:spPr>
        <p:txBody>
          <a:bodyPr spcFirstLastPara="1" wrap="square" lIns="91425" tIns="914400" rIns="91425" bIns="0" anchor="t" anchorCtr="0">
            <a:noAutofit/>
          </a:bodyPr>
          <a:lstStyle>
            <a:lvl1pPr marL="457200" marR="0" lvl="0" indent="-228600" algn="ctr" rtl="0">
              <a:lnSpc>
                <a:spcPct val="90000"/>
              </a:lnSpc>
              <a:spcBef>
                <a:spcPts val="1000"/>
              </a:spcBef>
              <a:spcAft>
                <a:spcPts val="0"/>
              </a:spcAft>
              <a:buClr>
                <a:schemeClr val="dk1"/>
              </a:buClr>
              <a:buSzPts val="2700"/>
              <a:buFont typeface="Arial"/>
              <a:buNone/>
              <a:defRPr sz="2700" b="1" i="0" u="none" strike="noStrike" cap="none">
                <a:solidFill>
                  <a:schemeClr val="dk1"/>
                </a:solidFill>
                <a:latin typeface="Montserrat"/>
                <a:ea typeface="Montserrat"/>
                <a:cs typeface="Montserrat"/>
                <a:sym typeface="Montserrat"/>
              </a:defRPr>
            </a:lvl1pPr>
            <a:lvl2pPr marL="914400" marR="0" lvl="1" indent="-228600" algn="ctr"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 name="Google Shape;95;p36"/>
          <p:cNvSpPr txBox="1">
            <a:spLocks noGrp="1"/>
          </p:cNvSpPr>
          <p:nvPr>
            <p:ph type="body" idx="3"/>
          </p:nvPr>
        </p:nvSpPr>
        <p:spPr>
          <a:xfrm>
            <a:off x="1126071" y="1025772"/>
            <a:ext cx="3609430" cy="4348095"/>
          </a:xfrm>
          <a:prstGeom prst="rect">
            <a:avLst/>
          </a:prstGeom>
          <a:solidFill>
            <a:schemeClr val="lt1"/>
          </a:solidFill>
          <a:ln>
            <a:noFill/>
          </a:ln>
        </p:spPr>
        <p:txBody>
          <a:bodyPr spcFirstLastPara="1" wrap="square" lIns="274300" tIns="1005825" rIns="274300" bIns="0" anchor="t" anchorCtr="0">
            <a:noAutofit/>
          </a:bodyPr>
          <a:lstStyle>
            <a:lvl1pPr marL="457200" marR="0" lvl="0" indent="-228600" algn="ctr" rtl="0">
              <a:lnSpc>
                <a:spcPct val="120000"/>
              </a:lnSpc>
              <a:spcBef>
                <a:spcPts val="1000"/>
              </a:spcBef>
              <a:spcAft>
                <a:spcPts val="0"/>
              </a:spcAft>
              <a:buClr>
                <a:schemeClr val="dk1"/>
              </a:buClr>
              <a:buSzPts val="2500"/>
              <a:buFont typeface="Arial"/>
              <a:buNone/>
              <a:defRPr sz="2500" b="1" i="0" u="none" strike="noStrike" cap="none">
                <a:solidFill>
                  <a:schemeClr val="dk1"/>
                </a:solidFill>
                <a:latin typeface="Montserrat"/>
                <a:ea typeface="Montserrat"/>
                <a:cs typeface="Montserrat"/>
                <a:sym typeface="Montserrat"/>
              </a:defRPr>
            </a:lvl1pPr>
            <a:lvl2pPr marL="914400" marR="0" lvl="1" indent="-228600" algn="ctr"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p36"/>
          <p:cNvSpPr txBox="1">
            <a:spLocks noGrp="1"/>
          </p:cNvSpPr>
          <p:nvPr>
            <p:ph type="body" idx="4"/>
          </p:nvPr>
        </p:nvSpPr>
        <p:spPr>
          <a:xfrm>
            <a:off x="1561165" y="3472986"/>
            <a:ext cx="2739243" cy="602226"/>
          </a:xfrm>
          <a:prstGeom prst="rect">
            <a:avLst/>
          </a:prstGeom>
          <a:noFill/>
          <a:ln>
            <a:noFill/>
          </a:ln>
        </p:spPr>
        <p:txBody>
          <a:bodyPr spcFirstLastPara="1" wrap="square" lIns="0" tIns="0" rIns="0" bIns="0" anchor="t" anchorCtr="0">
            <a:noAutofit/>
          </a:bodyPr>
          <a:lstStyle>
            <a:lvl1pPr marL="457200" marR="0" lvl="0" indent="-228600" algn="ctr" rtl="0">
              <a:lnSpc>
                <a:spcPct val="138461"/>
              </a:lnSpc>
              <a:spcBef>
                <a:spcPts val="1000"/>
              </a:spcBef>
              <a:spcAft>
                <a:spcPts val="0"/>
              </a:spcAft>
              <a:buClr>
                <a:schemeClr val="dk1"/>
              </a:buClr>
              <a:buSzPts val="1300"/>
              <a:buFont typeface="Arial"/>
              <a:buNone/>
              <a:defRPr sz="13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36"/>
          <p:cNvSpPr txBox="1">
            <a:spLocks noGrp="1"/>
          </p:cNvSpPr>
          <p:nvPr>
            <p:ph type="body" idx="5"/>
          </p:nvPr>
        </p:nvSpPr>
        <p:spPr>
          <a:xfrm>
            <a:off x="1889044" y="1365610"/>
            <a:ext cx="2159000" cy="16324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8" name="Google Shape;98;p36"/>
          <p:cNvPicPr preferRelativeResize="0"/>
          <p:nvPr/>
        </p:nvPicPr>
        <p:blipFill rotWithShape="1">
          <a:blip r:embed="rId2">
            <a:alphaModFix/>
          </a:blip>
          <a:srcRect/>
          <a:stretch/>
        </p:blipFill>
        <p:spPr>
          <a:xfrm>
            <a:off x="5495206" y="6352380"/>
            <a:ext cx="1201587" cy="25954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60">
          <p15:clr>
            <a:srgbClr val="FBAE40"/>
          </p15:clr>
        </p15:guide>
        <p15:guide id="2" pos="384">
          <p15:clr>
            <a:srgbClr val="FBAE40"/>
          </p15:clr>
        </p15:guide>
        <p15:guide id="3" orient="horz" pos="4080">
          <p15:clr>
            <a:srgbClr val="FBAE40"/>
          </p15:clr>
        </p15:guide>
        <p15:guide id="4" pos="729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5" r:id="rId3"/>
    <p:sldLayoutId id="2147483679" r:id="rId4"/>
    <p:sldLayoutId id="2147483656" r:id="rId5"/>
    <p:sldLayoutId id="2147483657" r:id="rId6"/>
    <p:sldLayoutId id="2147483658" r:id="rId7"/>
    <p:sldLayoutId id="2147483659" r:id="rId8"/>
    <p:sldLayoutId id="2147483661" r:id="rId9"/>
    <p:sldLayoutId id="2147483662"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6" name="Google Shape;243;p1">
            <a:extLst>
              <a:ext uri="{FF2B5EF4-FFF2-40B4-BE49-F238E27FC236}">
                <a16:creationId xmlns:a16="http://schemas.microsoft.com/office/drawing/2014/main" id="{6278A4E2-CDAF-964E-830B-2D19DD6DCA46}"/>
              </a:ext>
            </a:extLst>
          </p:cNvPr>
          <p:cNvSpPr txBox="1">
            <a:spLocks/>
          </p:cNvSpPr>
          <p:nvPr/>
        </p:nvSpPr>
        <p:spPr>
          <a:xfrm>
            <a:off x="1912106" y="1533831"/>
            <a:ext cx="8367787" cy="13273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2800"/>
            </a:pPr>
            <a:r>
              <a:rPr lang="en-US" sz="2400" b="1" dirty="0">
                <a:solidFill>
                  <a:schemeClr val="dk1"/>
                </a:solidFill>
                <a:latin typeface="Verdana" panose="020B0604030504040204" pitchFamily="34" charset="0"/>
                <a:ea typeface="Verdana" panose="020B0604030504040204" pitchFamily="34" charset="0"/>
                <a:cs typeface="Verdana" panose="020B0604030504040204" pitchFamily="34" charset="0"/>
              </a:rPr>
              <a:t>Perfect Health: Ayurvedic Lifestyle</a:t>
            </a:r>
          </a:p>
          <a:p>
            <a:pPr algn="ctr">
              <a:buClr>
                <a:schemeClr val="dk1"/>
              </a:buClr>
              <a:buSzPts val="2800"/>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rPr>
              <a:t>Emotional Freedom</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7" name="Google Shape;244;p1">
            <a:extLst>
              <a:ext uri="{FF2B5EF4-FFF2-40B4-BE49-F238E27FC236}">
                <a16:creationId xmlns:a16="http://schemas.microsoft.com/office/drawing/2014/main" id="{59450290-BD30-5E45-AB6D-A11C6A0003F9}"/>
              </a:ext>
            </a:extLst>
          </p:cNvPr>
          <p:cNvSpPr txBox="1">
            <a:spLocks/>
          </p:cNvSpPr>
          <p:nvPr/>
        </p:nvSpPr>
        <p:spPr>
          <a:xfrm>
            <a:off x="4726377" y="3571433"/>
            <a:ext cx="2739243" cy="6171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300"/>
            </a:pPr>
            <a:r>
              <a:rPr lang="en-US">
                <a:solidFill>
                  <a:schemeClr val="dk1"/>
                </a:solidFill>
                <a:latin typeface="Verdana" panose="020B0604030504040204" pitchFamily="34" charset="0"/>
                <a:ea typeface="Verdana" panose="020B0604030504040204" pitchFamily="34" charset="0"/>
                <a:cs typeface="Verdana" panose="020B0604030504040204" pitchFamily="34" charset="0"/>
              </a:rPr>
              <a:t>Your name</a:t>
            </a:r>
          </a:p>
          <a:p>
            <a:pPr algn="ctr">
              <a:buClr>
                <a:schemeClr val="dk1"/>
              </a:buClr>
              <a:buSzPts val="1300"/>
            </a:pPr>
            <a:r>
              <a:rPr lang="en-US">
                <a:solidFill>
                  <a:schemeClr val="dk1"/>
                </a:solidFill>
                <a:latin typeface="Verdana" panose="020B0604030504040204" pitchFamily="34" charset="0"/>
                <a:ea typeface="Verdana" panose="020B0604030504040204" pitchFamily="34" charset="0"/>
                <a:cs typeface="Verdana" panose="020B0604030504040204" pitchFamily="34" charset="0"/>
              </a:rPr>
              <a:t>Instructor Title</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6" name="Google Shape;446;p16"/>
          <p:cNvSpPr txBox="1">
            <a:spLocks noGrp="1"/>
          </p:cNvSpPr>
          <p:nvPr>
            <p:ph type="body" idx="4294967295"/>
          </p:nvPr>
        </p:nvSpPr>
        <p:spPr>
          <a:xfrm>
            <a:off x="609600" y="1003300"/>
            <a:ext cx="10058400" cy="725488"/>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Tx/>
              <a:buSzPts val="2500"/>
              <a:buNone/>
            </a:pPr>
            <a:r>
              <a:rPr 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Reactive/Ego Response</a:t>
            </a:r>
            <a:endParaRPr sz="2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51" name="Google Shape;451;p16"/>
          <p:cNvSpPr txBox="1"/>
          <p:nvPr/>
        </p:nvSpPr>
        <p:spPr>
          <a:xfrm>
            <a:off x="620714" y="1728483"/>
            <a:ext cx="6503156" cy="1972036"/>
          </a:xfrm>
          <a:prstGeom prst="rect">
            <a:avLst/>
          </a:prstGeom>
          <a:noFill/>
          <a:ln>
            <a:noFill/>
          </a:ln>
        </p:spPr>
        <p:txBody>
          <a:bodyPr spcFirstLastPara="1" wrap="square" lIns="0" tIns="0" rIns="0" bIns="0" anchor="t" anchorCtr="0">
            <a:noAutofit/>
          </a:bodyPr>
          <a:lstStyle/>
          <a:p>
            <a:pPr marL="231775" indent="-231775">
              <a:spcBef>
                <a:spcPts val="1000"/>
              </a:spcBef>
              <a:buClrTx/>
              <a:buSzPts val="1500"/>
              <a:buFont typeface="Arial"/>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sym typeface="Lato"/>
              </a:rPr>
              <a:t>Psychological equivalent of fight/flight </a:t>
            </a:r>
          </a:p>
          <a:p>
            <a:pPr marL="231775" indent="-231775">
              <a:spcBef>
                <a:spcPts val="1000"/>
              </a:spcBef>
              <a:buClrTx/>
              <a:buSzPts val="1500"/>
              <a:buFont typeface="Arial"/>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sym typeface="Lato"/>
              </a:rPr>
              <a:t>Attempt to control the environment through reactivity</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31775" indent="-231775">
              <a:spcBef>
                <a:spcPts val="1000"/>
              </a:spcBef>
              <a:buClrTx/>
              <a:buSzPts val="1500"/>
              <a:buFont typeface="Arial"/>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sym typeface="Lato"/>
              </a:rPr>
              <a:t>Emotions are in the domain of the ego and when we perceive that boundaries are crossed or needs not met, uncomfortable feelings are generated and we react to them</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31775" indent="-231775">
              <a:spcBef>
                <a:spcPts val="1000"/>
              </a:spcBef>
              <a:buClrTx/>
              <a:buSzPts val="1500"/>
              <a:buFont typeface="Arial"/>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sym typeface="Lato"/>
              </a:rPr>
              <a:t>Most of us only use the fight/flight and reactive responses</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31775" indent="-231775">
              <a:spcBef>
                <a:spcPts val="1000"/>
              </a:spcBef>
              <a:buClrTx/>
              <a:buSzPts val="1500"/>
              <a:buFont typeface="Arial"/>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sym typeface="Lato"/>
              </a:rPr>
              <a:t>We can move from constriction to more expanded states</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18"/>
          <p:cNvSpPr txBox="1">
            <a:spLocks noGrp="1"/>
          </p:cNvSpPr>
          <p:nvPr>
            <p:ph type="body" idx="4294967295"/>
          </p:nvPr>
        </p:nvSpPr>
        <p:spPr>
          <a:xfrm>
            <a:off x="609600" y="1003300"/>
            <a:ext cx="10058400" cy="725488"/>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1"/>
              </a:buClr>
              <a:buSzPts val="2500"/>
              <a:buNone/>
            </a:pPr>
            <a:r>
              <a:rPr 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The Fight Response</a:t>
            </a:r>
            <a:endParaRPr sz="2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91" name="Google Shape;491;p18"/>
          <p:cNvSpPr txBox="1">
            <a:spLocks noGrp="1"/>
          </p:cNvSpPr>
          <p:nvPr>
            <p:ph type="body" idx="4294967295"/>
          </p:nvPr>
        </p:nvSpPr>
        <p:spPr>
          <a:xfrm>
            <a:off x="609600" y="1658938"/>
            <a:ext cx="4638675" cy="3290887"/>
          </a:xfrm>
          <a:prstGeom prst="rect">
            <a:avLst/>
          </a:prstGeom>
          <a:noFill/>
          <a:ln>
            <a:noFill/>
          </a:ln>
        </p:spPr>
        <p:txBody>
          <a:bodyPr spcFirstLastPara="1" wrap="square" lIns="0" tIns="0" rIns="0" bIns="0" anchor="t" anchorCtr="0">
            <a:noAutofit/>
          </a:bodyPr>
          <a:lstStyle/>
          <a:p>
            <a:pPr marL="9525" indent="-9525">
              <a:lnSpc>
                <a:spcPct val="120000"/>
              </a:lnSpc>
              <a:spcBef>
                <a:spcPts val="1000"/>
              </a:spcBef>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Humans naturally defend against threats and when we respond to a threat by fighting, we exhibit:</a:t>
            </a:r>
          </a:p>
          <a:p>
            <a:pPr marL="228600" lvl="2" indent="-285750">
              <a:lnSpc>
                <a:spcPct val="120000"/>
              </a:lnSpc>
              <a:spcBef>
                <a:spcPts val="1000"/>
              </a:spcBef>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Irritability</a:t>
            </a:r>
          </a:p>
          <a:p>
            <a:pPr marL="228600" lvl="2" indent="-285750">
              <a:lnSpc>
                <a:spcPct val="120000"/>
              </a:lnSpc>
              <a:spcBef>
                <a:spcPts val="1000"/>
              </a:spcBef>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Loss of temper</a:t>
            </a:r>
          </a:p>
          <a:p>
            <a:pPr marL="228600" lvl="2" indent="-285750">
              <a:lnSpc>
                <a:spcPct val="120000"/>
              </a:lnSpc>
              <a:spcBef>
                <a:spcPts val="1000"/>
              </a:spcBef>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Defensiveness</a:t>
            </a:r>
          </a:p>
          <a:p>
            <a:pPr marL="228600" indent="-228600">
              <a:lnSpc>
                <a:spcPct val="120000"/>
              </a:lnSpc>
              <a:spcBef>
                <a:spcPts val="1000"/>
              </a:spcBef>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This response corresponds to the </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Pitta</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dosha</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225853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18"/>
          <p:cNvSpPr txBox="1">
            <a:spLocks noGrp="1"/>
          </p:cNvSpPr>
          <p:nvPr>
            <p:ph type="body" idx="4294967295"/>
          </p:nvPr>
        </p:nvSpPr>
        <p:spPr>
          <a:xfrm>
            <a:off x="609600" y="1003300"/>
            <a:ext cx="10058400" cy="725488"/>
          </a:xfrm>
          <a:prstGeom prst="rect">
            <a:avLst/>
          </a:prstGeom>
          <a:noFill/>
          <a:ln>
            <a:noFill/>
          </a:ln>
        </p:spPr>
        <p:txBody>
          <a:bodyPr spcFirstLastPara="1" wrap="square" lIns="0" tIns="0" rIns="0" bIns="0" anchor="t" anchorCtr="0">
            <a:noAutofit/>
          </a:bodyPr>
          <a:lstStyle/>
          <a:p>
            <a:pPr lvl="0" algn="l" rtl="0">
              <a:lnSpc>
                <a:spcPct val="120000"/>
              </a:lnSpc>
              <a:spcBef>
                <a:spcPts val="0"/>
              </a:spcBef>
              <a:spcAft>
                <a:spcPts val="0"/>
              </a:spcAft>
              <a:buClrTx/>
              <a:buSzPts val="2500"/>
            </a:pPr>
            <a:r>
              <a:rPr 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The Flight Response</a:t>
            </a:r>
            <a:endParaRPr sz="2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91" name="Google Shape;491;p18"/>
          <p:cNvSpPr txBox="1">
            <a:spLocks noGrp="1"/>
          </p:cNvSpPr>
          <p:nvPr>
            <p:ph type="body" idx="4294967295"/>
          </p:nvPr>
        </p:nvSpPr>
        <p:spPr>
          <a:xfrm>
            <a:off x="609600" y="1658938"/>
            <a:ext cx="5010615" cy="3290887"/>
          </a:xfrm>
          <a:prstGeom prst="rect">
            <a:avLst/>
          </a:prstGeom>
          <a:noFill/>
          <a:ln>
            <a:noFill/>
          </a:ln>
        </p:spPr>
        <p:txBody>
          <a:bodyPr spcFirstLastPara="1" wrap="square" lIns="0" tIns="0" rIns="0" bIns="0" anchor="t" anchorCtr="0">
            <a:noAutofit/>
          </a:bodyPr>
          <a:lstStyle/>
          <a:p>
            <a:pPr>
              <a:lnSpc>
                <a:spcPct val="120000"/>
              </a:lnSpc>
              <a:spcBef>
                <a:spcPts val="1000"/>
              </a:spcBef>
              <a:buClrTx/>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When we respond to a threat by fleeing, we tend to</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28600" lvl="2" indent="-285750">
              <a:lnSpc>
                <a:spcPct val="120000"/>
              </a:lnSpc>
              <a:spcBef>
                <a:spcPts val="1000"/>
              </a:spcBef>
              <a:buClrTx/>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Avoid the threat</a:t>
            </a:r>
          </a:p>
          <a:p>
            <a:pPr marL="228600" lvl="2" indent="-285750">
              <a:lnSpc>
                <a:spcPct val="120000"/>
              </a:lnSpc>
              <a:spcBef>
                <a:spcPts val="1000"/>
              </a:spcBef>
              <a:buClrTx/>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Become anxious</a:t>
            </a:r>
          </a:p>
          <a:p>
            <a:pPr marL="228600" lvl="2" indent="-285750">
              <a:lnSpc>
                <a:spcPct val="120000"/>
              </a:lnSpc>
              <a:spcBef>
                <a:spcPts val="1000"/>
              </a:spcBef>
              <a:buClrTx/>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Become fearful</a:t>
            </a:r>
          </a:p>
          <a:p>
            <a:pPr>
              <a:lnSpc>
                <a:spcPct val="120000"/>
              </a:lnSpc>
              <a:spcBef>
                <a:spcPts val="1000"/>
              </a:spcBef>
              <a:buClrTx/>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This response corresponds to the </a:t>
            </a: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Vata</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dosha</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634598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11" name="Google Shape;362;p10">
            <a:extLst>
              <a:ext uri="{FF2B5EF4-FFF2-40B4-BE49-F238E27FC236}">
                <a16:creationId xmlns:a16="http://schemas.microsoft.com/office/drawing/2014/main" id="{0558B492-AB0F-FF41-99C6-50FD9BD0AB4B}"/>
              </a:ext>
            </a:extLst>
          </p:cNvPr>
          <p:cNvSpPr txBox="1">
            <a:spLocks/>
          </p:cNvSpPr>
          <p:nvPr/>
        </p:nvSpPr>
        <p:spPr>
          <a:xfrm>
            <a:off x="9014007" y="4040341"/>
            <a:ext cx="1848300" cy="329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3850" algn="l" rtl="0">
              <a:lnSpc>
                <a:spcPct val="120000"/>
              </a:lnSpc>
              <a:spcBef>
                <a:spcPts val="0"/>
              </a:spcBef>
              <a:spcAft>
                <a:spcPts val="0"/>
              </a:spcAft>
              <a:buClr>
                <a:schemeClr val="accent1"/>
              </a:buClr>
              <a:buSzPts val="1500"/>
              <a:buFont typeface="Arial"/>
              <a:buChar char="•"/>
              <a:defRPr sz="1500" b="0" i="0" u="none" strike="noStrike" cap="none">
                <a:solidFill>
                  <a:schemeClr val="dk1"/>
                </a:solidFill>
                <a:latin typeface="Lato"/>
                <a:ea typeface="Lato"/>
                <a:cs typeface="Lato"/>
                <a:sym typeface="Lato"/>
              </a:defRPr>
            </a:lvl1pPr>
            <a:lvl2pPr marL="914400" marR="0" lvl="1" indent="-323850" algn="l" rtl="0">
              <a:lnSpc>
                <a:spcPct val="120000"/>
              </a:lnSpc>
              <a:spcBef>
                <a:spcPts val="1000"/>
              </a:spcBef>
              <a:spcAft>
                <a:spcPts val="0"/>
              </a:spcAft>
              <a:buClr>
                <a:schemeClr val="accent1"/>
              </a:buClr>
              <a:buSzPts val="1500"/>
              <a:buFont typeface="Arial"/>
              <a:buChar char="•"/>
              <a:defRPr sz="1500" b="0" i="0" u="none" strike="noStrike" cap="none">
                <a:solidFill>
                  <a:schemeClr val="dk1"/>
                </a:solidFill>
                <a:latin typeface="Lato"/>
                <a:ea typeface="Lato"/>
                <a:cs typeface="Lato"/>
                <a:sym typeface="Lato"/>
              </a:defRPr>
            </a:lvl2pPr>
            <a:lvl3pPr marL="1371600" marR="0" lvl="2" indent="-323850" algn="l" rtl="0">
              <a:lnSpc>
                <a:spcPct val="120000"/>
              </a:lnSpc>
              <a:spcBef>
                <a:spcPts val="1000"/>
              </a:spcBef>
              <a:spcAft>
                <a:spcPts val="0"/>
              </a:spcAft>
              <a:buClr>
                <a:schemeClr val="accent1"/>
              </a:buClr>
              <a:buSzPts val="1500"/>
              <a:buFont typeface="Arial"/>
              <a:buChar char="•"/>
              <a:defRPr sz="1500" b="0" i="0" u="none" strike="noStrike" cap="none">
                <a:solidFill>
                  <a:schemeClr val="dk1"/>
                </a:solidFill>
                <a:latin typeface="Lato"/>
                <a:ea typeface="Lato"/>
                <a:cs typeface="Lato"/>
                <a:sym typeface="Lato"/>
              </a:defRPr>
            </a:lvl3pPr>
            <a:lvl4pPr marL="1828800" marR="0" lvl="3" indent="-323850" algn="l" rtl="0">
              <a:lnSpc>
                <a:spcPct val="120000"/>
              </a:lnSpc>
              <a:spcBef>
                <a:spcPts val="1000"/>
              </a:spcBef>
              <a:spcAft>
                <a:spcPts val="0"/>
              </a:spcAft>
              <a:buClr>
                <a:schemeClr val="accent1"/>
              </a:buClr>
              <a:buSzPts val="1500"/>
              <a:buFont typeface="Arial"/>
              <a:buChar char="•"/>
              <a:defRPr sz="1500" b="0" i="0" u="none" strike="noStrike" cap="none">
                <a:solidFill>
                  <a:schemeClr val="dk1"/>
                </a:solidFill>
                <a:latin typeface="Lato"/>
                <a:ea typeface="Lato"/>
                <a:cs typeface="Lato"/>
                <a:sym typeface="Lato"/>
              </a:defRPr>
            </a:lvl4pPr>
            <a:lvl5pPr marL="2286000" marR="0" lvl="4" indent="-323850" algn="l" rtl="0">
              <a:lnSpc>
                <a:spcPct val="120000"/>
              </a:lnSpc>
              <a:spcBef>
                <a:spcPts val="1000"/>
              </a:spcBef>
              <a:spcAft>
                <a:spcPts val="0"/>
              </a:spcAft>
              <a:buClr>
                <a:schemeClr val="accent1"/>
              </a:buClr>
              <a:buSzPts val="1500"/>
              <a:buFont typeface="Arial"/>
              <a:buChar char="•"/>
              <a:defRPr sz="1500" b="0" i="0" u="none" strike="noStrike" cap="none">
                <a:solidFill>
                  <a:schemeClr val="dk1"/>
                </a:solidFill>
                <a:latin typeface="Lato"/>
                <a:ea typeface="Lato"/>
                <a:cs typeface="Lato"/>
                <a:sym typeface="Lato"/>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lnSpc>
                <a:spcPct val="100000"/>
              </a:lnSpc>
              <a:buClr>
                <a:schemeClr val="dk1"/>
              </a:buClr>
              <a:buFont typeface="Arial"/>
              <a:buNone/>
            </a:pPr>
            <a:r>
              <a:rPr lang="en-US" b="1">
                <a:solidFill>
                  <a:schemeClr val="bg1"/>
                </a:solidFill>
                <a:latin typeface="Montserrat" pitchFamily="2" charset="77"/>
              </a:rPr>
              <a:t>Freeze</a:t>
            </a:r>
          </a:p>
        </p:txBody>
      </p:sp>
      <p:sp>
        <p:nvSpPr>
          <p:cNvPr id="490" name="Google Shape;490;p18"/>
          <p:cNvSpPr txBox="1">
            <a:spLocks noGrp="1"/>
          </p:cNvSpPr>
          <p:nvPr>
            <p:ph type="body" idx="4294967295"/>
          </p:nvPr>
        </p:nvSpPr>
        <p:spPr>
          <a:xfrm>
            <a:off x="609600" y="1003300"/>
            <a:ext cx="10058400" cy="725488"/>
          </a:xfrm>
          <a:prstGeom prst="rect">
            <a:avLst/>
          </a:prstGeom>
          <a:noFill/>
          <a:ln>
            <a:noFill/>
          </a:ln>
        </p:spPr>
        <p:txBody>
          <a:bodyPr spcFirstLastPara="1" wrap="square" lIns="0" tIns="0" rIns="0" bIns="0" anchor="t" anchorCtr="0">
            <a:noAutofit/>
          </a:bodyPr>
          <a:lstStyle/>
          <a:p>
            <a:pPr marL="0" lvl="0" indent="0" algn="l" rtl="0">
              <a:lnSpc>
                <a:spcPct val="120000"/>
              </a:lnSpc>
              <a:spcBef>
                <a:spcPts val="1000"/>
              </a:spcBef>
              <a:spcAft>
                <a:spcPts val="0"/>
              </a:spcAft>
              <a:buClr>
                <a:schemeClr val="dk1"/>
              </a:buClr>
              <a:buSzPts val="2500"/>
              <a:buNone/>
            </a:pPr>
            <a:r>
              <a:rPr 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The Freeze Response</a:t>
            </a:r>
            <a:endParaRPr sz="2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91" name="Google Shape;491;p18"/>
          <p:cNvSpPr txBox="1">
            <a:spLocks noGrp="1"/>
          </p:cNvSpPr>
          <p:nvPr>
            <p:ph type="body" idx="4294967295"/>
          </p:nvPr>
        </p:nvSpPr>
        <p:spPr>
          <a:xfrm>
            <a:off x="609600" y="1658938"/>
            <a:ext cx="4638675" cy="3290887"/>
          </a:xfrm>
          <a:prstGeom prst="rect">
            <a:avLst/>
          </a:prstGeom>
          <a:noFill/>
          <a:ln>
            <a:noFill/>
          </a:ln>
        </p:spPr>
        <p:txBody>
          <a:bodyPr spcFirstLastPara="1" wrap="square" lIns="0" tIns="0" rIns="0" bIns="0" anchor="t" anchorCtr="0">
            <a:noAutofit/>
          </a:bodyPr>
          <a:lstStyle/>
          <a:p>
            <a:pPr marL="9525" indent="-9525">
              <a:lnSpc>
                <a:spcPct val="120000"/>
              </a:lnSpc>
              <a:spcBef>
                <a:spcPts val="1000"/>
              </a:spcBef>
              <a:buClrTx/>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Sometimes, when perceiving a threat, we defend ourselves by freezing.</a:t>
            </a:r>
          </a:p>
          <a:p>
            <a:pPr marL="228600" lvl="1" indent="-283464">
              <a:lnSpc>
                <a:spcPct val="120000"/>
              </a:lnSpc>
              <a:spcBef>
                <a:spcPts val="1000"/>
              </a:spcBef>
              <a:buClrTx/>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Numbing</a:t>
            </a:r>
          </a:p>
          <a:p>
            <a:pPr marL="228600" lvl="1" indent="-283464">
              <a:lnSpc>
                <a:spcPct val="120000"/>
              </a:lnSpc>
              <a:spcBef>
                <a:spcPts val="1000"/>
              </a:spcBef>
              <a:buClrTx/>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Detachment</a:t>
            </a:r>
          </a:p>
          <a:p>
            <a:pPr marL="228600" lvl="1" indent="-283464">
              <a:lnSpc>
                <a:spcPct val="120000"/>
              </a:lnSpc>
              <a:spcBef>
                <a:spcPts val="1000"/>
              </a:spcBef>
              <a:buClrTx/>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Giving up easily</a:t>
            </a:r>
          </a:p>
          <a:p>
            <a:pPr marL="9525" indent="-9525">
              <a:lnSpc>
                <a:spcPct val="120000"/>
              </a:lnSpc>
              <a:spcBef>
                <a:spcPts val="1000"/>
              </a:spcBef>
              <a:buClrTx/>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This response corresponds to the </a:t>
            </a: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Kapha</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dosha</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571226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6" name="Google Shape;446;p16"/>
          <p:cNvSpPr txBox="1">
            <a:spLocks noGrp="1"/>
          </p:cNvSpPr>
          <p:nvPr>
            <p:ph type="body" idx="4294967295"/>
          </p:nvPr>
        </p:nvSpPr>
        <p:spPr>
          <a:xfrm>
            <a:off x="609600" y="1003300"/>
            <a:ext cx="10058400" cy="725488"/>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Tx/>
              <a:buSzPts val="2500"/>
              <a:buNone/>
            </a:pPr>
            <a:r>
              <a:rPr 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Restful Awareness Response</a:t>
            </a:r>
            <a:endParaRPr sz="2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51" name="Google Shape;451;p16"/>
          <p:cNvSpPr txBox="1"/>
          <p:nvPr/>
        </p:nvSpPr>
        <p:spPr>
          <a:xfrm>
            <a:off x="620714" y="1728483"/>
            <a:ext cx="5475286" cy="4285818"/>
          </a:xfrm>
          <a:prstGeom prst="rect">
            <a:avLst/>
          </a:prstGeom>
          <a:noFill/>
          <a:ln>
            <a:noFill/>
          </a:ln>
        </p:spPr>
        <p:txBody>
          <a:bodyPr spcFirstLastPara="1" wrap="square" lIns="0" tIns="0" rIns="0" bIns="0" anchor="t" anchorCtr="0">
            <a:noAutofit/>
          </a:bodyPr>
          <a:lstStyle/>
          <a:p>
            <a:pPr marL="231775" indent="-231775">
              <a:spcBef>
                <a:spcPts val="1000"/>
              </a:spcBef>
              <a:buClrTx/>
              <a:buSzPts val="1500"/>
              <a:buFont typeface="Arial"/>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Body relaxes and you bypass the reactive response </a:t>
            </a:r>
          </a:p>
          <a:p>
            <a:pPr marL="231775" indent="-231775">
              <a:spcBef>
                <a:spcPts val="1000"/>
              </a:spcBef>
              <a:buClrTx/>
              <a:buSzPts val="1500"/>
              <a:buFont typeface="Arial"/>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Internal reference shifts from ego to spirit</a:t>
            </a:r>
          </a:p>
          <a:p>
            <a:pPr marL="231775" indent="-231775">
              <a:spcBef>
                <a:spcPts val="1000"/>
              </a:spcBef>
              <a:buClrTx/>
              <a:buSzPts val="1500"/>
              <a:buFont typeface="Arial"/>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Witness the activity of the mind and become capable of conscious choice making </a:t>
            </a:r>
          </a:p>
          <a:p>
            <a:pPr marL="231775" indent="-231775">
              <a:spcBef>
                <a:spcPts val="1000"/>
              </a:spcBef>
              <a:buClrTx/>
              <a:buSzPts val="1500"/>
              <a:buFont typeface="Arial"/>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Best cultivated through the practice of meditation</a:t>
            </a:r>
          </a:p>
          <a:p>
            <a:pPr marL="228600" lvl="1">
              <a:spcBef>
                <a:spcPct val="70000"/>
              </a:spcBef>
              <a:buClrTx/>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sym typeface="Wingdings 3" pitchFamily="-16" charset="2"/>
              </a:rPr>
              <a:t>  Heart rate</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28600" lvl="1">
              <a:spcBef>
                <a:spcPct val="70000"/>
              </a:spcBef>
              <a:buClrTx/>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sym typeface="Wingdings 3" pitchFamily="-16" charset="2"/>
              </a:rPr>
              <a:t>  Blood pressure</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28600" lvl="1">
              <a:spcBef>
                <a:spcPct val="70000"/>
              </a:spcBef>
              <a:buClrTx/>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sym typeface="Wingdings 3" pitchFamily="-16" charset="2"/>
              </a:rPr>
              <a:t>  Respiration</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28600" lvl="1">
              <a:spcBef>
                <a:spcPct val="70000"/>
              </a:spcBef>
              <a:buClrTx/>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sym typeface="Wingdings 3" pitchFamily="-16" charset="2"/>
              </a:rPr>
              <a:t>  Perspiration</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28600" lvl="1">
              <a:spcBef>
                <a:spcPct val="70000"/>
              </a:spcBef>
              <a:buClrTx/>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sym typeface="Wingdings 3" pitchFamily="-16" charset="2"/>
              </a:rPr>
              <a:t> Stress hormones</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28600" lvl="1">
              <a:spcBef>
                <a:spcPct val="70000"/>
              </a:spcBef>
              <a:buClrTx/>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sym typeface="Wingdings 3" pitchFamily="-16" charset="2"/>
              </a:rPr>
              <a:t> Platelet stickiness</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28600" lvl="1">
              <a:spcBef>
                <a:spcPct val="70000"/>
              </a:spcBef>
              <a:buClrTx/>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sym typeface="Wingdings 3" pitchFamily="-16" charset="2"/>
              </a:rPr>
              <a:t> </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Anti-aging hormones</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sym typeface="Wingdings 3" pitchFamily="-16" charset="2"/>
            </a:endParaRPr>
          </a:p>
          <a:p>
            <a:pPr marL="231775" indent="-231775">
              <a:spcBef>
                <a:spcPts val="1000"/>
              </a:spcBef>
              <a:buClrTx/>
              <a:buSzPts val="1500"/>
              <a:buFont typeface="Arial"/>
              <a:buChar char="•"/>
            </a:pP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02822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6" name="Google Shape;446;p16"/>
          <p:cNvSpPr txBox="1">
            <a:spLocks noGrp="1"/>
          </p:cNvSpPr>
          <p:nvPr>
            <p:ph type="body" idx="4294967295"/>
          </p:nvPr>
        </p:nvSpPr>
        <p:spPr>
          <a:xfrm>
            <a:off x="620714" y="1003300"/>
            <a:ext cx="10058400" cy="725488"/>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Tx/>
              <a:buSzPts val="2500"/>
              <a:buNone/>
            </a:pPr>
            <a:r>
              <a:rPr 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Intuitive Response</a:t>
            </a:r>
            <a:endParaRPr sz="2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51" name="Google Shape;451;p16"/>
          <p:cNvSpPr txBox="1"/>
          <p:nvPr/>
        </p:nvSpPr>
        <p:spPr>
          <a:xfrm>
            <a:off x="620714" y="1728483"/>
            <a:ext cx="6713340" cy="4285818"/>
          </a:xfrm>
          <a:prstGeom prst="rect">
            <a:avLst/>
          </a:prstGeom>
          <a:noFill/>
          <a:ln>
            <a:noFill/>
          </a:ln>
        </p:spPr>
        <p:txBody>
          <a:bodyPr spcFirstLastPara="1" wrap="square" lIns="0" tIns="0" rIns="0" bIns="0" anchor="t" anchorCtr="0">
            <a:noAutofit/>
          </a:bodyPr>
          <a:lstStyle/>
          <a:p>
            <a:pPr marL="231775" indent="-231775">
              <a:spcBef>
                <a:spcPts val="1000"/>
              </a:spcBef>
              <a:buClrTx/>
              <a:buSzPts val="1500"/>
              <a:buFont typeface="Arial"/>
              <a:buChar char="•"/>
            </a:pPr>
            <a:r>
              <a:rPr lang="en-US">
                <a:solidFill>
                  <a:schemeClr val="tx1"/>
                </a:solidFill>
                <a:latin typeface="Verdana" panose="020B0604030504040204" pitchFamily="34" charset="0"/>
                <a:ea typeface="Verdana" panose="020B0604030504040204" pitchFamily="34" charset="0"/>
                <a:cs typeface="Verdana" panose="020B0604030504040204" pitchFamily="34" charset="0"/>
              </a:rPr>
              <a:t>Being aware of our interpretations</a:t>
            </a:r>
          </a:p>
          <a:p>
            <a:pPr marL="231775" indent="-231775">
              <a:spcBef>
                <a:spcPts val="1000"/>
              </a:spcBef>
              <a:buClrTx/>
              <a:buSzPts val="1500"/>
              <a:buFont typeface="Arial"/>
              <a:buChar char="•"/>
            </a:pPr>
            <a:r>
              <a:rPr lang="en-US">
                <a:solidFill>
                  <a:schemeClr val="tx1"/>
                </a:solidFill>
                <a:latin typeface="Verdana" panose="020B0604030504040204" pitchFamily="34" charset="0"/>
                <a:ea typeface="Verdana" panose="020B0604030504040204" pitchFamily="34" charset="0"/>
                <a:cs typeface="Verdana" panose="020B0604030504040204" pitchFamily="34" charset="0"/>
              </a:rPr>
              <a:t>Choosing conscious observation and authentic expression</a:t>
            </a:r>
          </a:p>
          <a:p>
            <a:pPr marL="231775" indent="-231775">
              <a:spcBef>
                <a:spcPts val="1000"/>
              </a:spcBef>
              <a:buClrTx/>
              <a:buSzPts val="1500"/>
              <a:buFont typeface="Arial"/>
              <a:buChar char="•"/>
            </a:pPr>
            <a:r>
              <a:rPr lang="en-US">
                <a:solidFill>
                  <a:schemeClr val="tx1"/>
                </a:solidFill>
                <a:latin typeface="Verdana" panose="020B0604030504040204" pitchFamily="34" charset="0"/>
                <a:ea typeface="Verdana" panose="020B0604030504040204" pitchFamily="34" charset="0"/>
                <a:cs typeface="Verdana" panose="020B0604030504040204" pitchFamily="34" charset="0"/>
              </a:rPr>
              <a:t>Present moment awareness in our daily lives</a:t>
            </a:r>
          </a:p>
          <a:p>
            <a:pPr marL="231775" indent="-231775">
              <a:spcBef>
                <a:spcPts val="1000"/>
              </a:spcBef>
              <a:buClrTx/>
              <a:buSzPts val="1500"/>
              <a:buFont typeface="Arial"/>
              <a:buChar char="•"/>
            </a:pPr>
            <a:r>
              <a:rPr lang="en-US">
                <a:solidFill>
                  <a:schemeClr val="tx1"/>
                </a:solidFill>
                <a:latin typeface="Verdana" panose="020B0604030504040204" pitchFamily="34" charset="0"/>
                <a:ea typeface="Verdana" panose="020B0604030504040204" pitchFamily="34" charset="0"/>
                <a:cs typeface="Verdana" panose="020B0604030504040204" pitchFamily="34" charset="0"/>
              </a:rPr>
              <a:t>Facilitates conscious communication</a:t>
            </a:r>
          </a:p>
          <a:p>
            <a:pPr marL="231775" indent="-231775">
              <a:spcBef>
                <a:spcPts val="1000"/>
              </a:spcBef>
              <a:buClrTx/>
              <a:buSzPts val="1500"/>
              <a:buFont typeface="Arial"/>
              <a:buChar char="•"/>
            </a:pPr>
            <a:r>
              <a:rPr lang="en-US">
                <a:solidFill>
                  <a:schemeClr val="tx1"/>
                </a:solidFill>
                <a:latin typeface="Verdana" panose="020B0604030504040204" pitchFamily="34" charset="0"/>
                <a:ea typeface="Verdana" panose="020B0604030504040204" pitchFamily="34" charset="0"/>
                <a:cs typeface="Verdana" panose="020B0604030504040204" pitchFamily="34" charset="0"/>
              </a:rPr>
              <a:t>Restful awareness (meditation) plays a key role</a:t>
            </a:r>
          </a:p>
        </p:txBody>
      </p:sp>
    </p:spTree>
    <p:extLst>
      <p:ext uri="{BB962C8B-B14F-4D97-AF65-F5344CB8AC3E}">
        <p14:creationId xmlns:p14="http://schemas.microsoft.com/office/powerpoint/2010/main" val="725456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6" name="Google Shape;446;p16"/>
          <p:cNvSpPr txBox="1">
            <a:spLocks noGrp="1"/>
          </p:cNvSpPr>
          <p:nvPr>
            <p:ph type="body" idx="4294967295"/>
          </p:nvPr>
        </p:nvSpPr>
        <p:spPr>
          <a:xfrm>
            <a:off x="609600" y="1003300"/>
            <a:ext cx="10058400" cy="725488"/>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Tx/>
              <a:buSzPts val="2500"/>
              <a:buNone/>
            </a:pPr>
            <a:r>
              <a:rPr 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Creative Response</a:t>
            </a:r>
            <a:endParaRPr sz="2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51" name="Google Shape;451;p16"/>
          <p:cNvSpPr txBox="1"/>
          <p:nvPr/>
        </p:nvSpPr>
        <p:spPr>
          <a:xfrm>
            <a:off x="609600" y="1845546"/>
            <a:ext cx="6713340" cy="3808121"/>
          </a:xfrm>
          <a:prstGeom prst="rect">
            <a:avLst/>
          </a:prstGeom>
          <a:noFill/>
          <a:ln>
            <a:noFill/>
          </a:ln>
        </p:spPr>
        <p:txBody>
          <a:bodyPr spcFirstLastPara="1" wrap="square" lIns="0" tIns="0" rIns="0" bIns="0" anchor="t" anchorCtr="0">
            <a:noAutofit/>
          </a:bodyPr>
          <a:lstStyle/>
          <a:p>
            <a:pPr indent="-228600">
              <a:spcBef>
                <a:spcPts val="1000"/>
              </a:spcBef>
              <a:buClrTx/>
              <a:buSzPts val="1500"/>
              <a:buFont typeface="Arial"/>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Applying a new context or meaning to a situation or circumstance</a:t>
            </a:r>
          </a:p>
          <a:p>
            <a:pPr indent="-228600">
              <a:spcBef>
                <a:spcPts val="1000"/>
              </a:spcBef>
              <a:buClrTx/>
              <a:buSzPts val="1500"/>
              <a:buFont typeface="Arial"/>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Solutions emerge by quieting down inner dialogue</a:t>
            </a:r>
          </a:p>
          <a:p>
            <a:pPr indent="-228600">
              <a:spcBef>
                <a:spcPts val="1000"/>
              </a:spcBef>
              <a:buClrTx/>
              <a:buSzPts val="1500"/>
              <a:buFont typeface="Arial"/>
              <a:buChar char="•"/>
            </a:pP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0">
              <a:lnSpc>
                <a:spcPct val="120000"/>
              </a:lnSpc>
              <a:buClrTx/>
              <a:buSzPts val="1500"/>
            </a:pPr>
            <a:r>
              <a:rPr lang="en-US" b="1" dirty="0">
                <a:solidFill>
                  <a:schemeClr val="tx1"/>
                </a:solidFill>
                <a:latin typeface="Verdana" panose="020B0604030504040204" pitchFamily="34" charset="0"/>
                <a:ea typeface="Verdana" panose="020B0604030504040204" pitchFamily="34" charset="0"/>
                <a:cs typeface="Verdana" panose="020B0604030504040204" pitchFamily="34" charset="0"/>
                <a:sym typeface="Montserrat"/>
              </a:rPr>
              <a:t>7 Steps for Awakening the Creative Response</a:t>
            </a:r>
          </a:p>
          <a:p>
            <a:pPr lvl="0">
              <a:lnSpc>
                <a:spcPct val="120000"/>
              </a:lnSpc>
              <a:buClrTx/>
              <a:buSzPts val="1500"/>
            </a:pPr>
            <a:endParaRPr lang="en-US" b="1" dirty="0">
              <a:solidFill>
                <a:schemeClr val="tx1"/>
              </a:solidFill>
              <a:latin typeface="Verdana" panose="020B0604030504040204" pitchFamily="34" charset="0"/>
              <a:ea typeface="Verdana" panose="020B0604030504040204" pitchFamily="34" charset="0"/>
              <a:cs typeface="Verdana" panose="020B0604030504040204" pitchFamily="34" charset="0"/>
              <a:sym typeface="Montserrat"/>
            </a:endParaRPr>
          </a:p>
          <a:p>
            <a:pPr marL="57150" indent="-285750">
              <a:spcBef>
                <a:spcPct val="50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Intention</a:t>
            </a:r>
          </a:p>
          <a:p>
            <a:pPr marL="57150" indent="-285750">
              <a:spcBef>
                <a:spcPct val="50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Information Gathering and Analysis </a:t>
            </a:r>
          </a:p>
          <a:p>
            <a:pPr marL="57150" indent="-285750">
              <a:spcBef>
                <a:spcPct val="50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Incubation</a:t>
            </a:r>
          </a:p>
          <a:p>
            <a:pPr marL="57150" indent="-285750">
              <a:spcBef>
                <a:spcPct val="50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Insight</a:t>
            </a:r>
          </a:p>
          <a:p>
            <a:pPr marL="57150" indent="-285750">
              <a:spcBef>
                <a:spcPct val="50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Inspiration</a:t>
            </a:r>
          </a:p>
          <a:p>
            <a:pPr marL="57150" indent="-285750">
              <a:spcBef>
                <a:spcPct val="50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Implementation</a:t>
            </a:r>
          </a:p>
          <a:p>
            <a:pPr marL="57150" indent="-285750">
              <a:spcBef>
                <a:spcPct val="50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Integration/Incarnation</a:t>
            </a:r>
          </a:p>
          <a:p>
            <a:pPr lvl="0" indent="-228600">
              <a:spcBef>
                <a:spcPts val="1000"/>
              </a:spcBef>
              <a:buClrTx/>
              <a:buSzPts val="1500"/>
            </a:pP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0">
              <a:lnSpc>
                <a:spcPct val="120000"/>
              </a:lnSpc>
              <a:buClrTx/>
              <a:buSzPts val="1500"/>
            </a:pPr>
            <a:endParaRPr lang="en-US" b="1" dirty="0">
              <a:solidFill>
                <a:schemeClr val="tx1"/>
              </a:solidFill>
              <a:latin typeface="Verdana" panose="020B0604030504040204" pitchFamily="34" charset="0"/>
              <a:ea typeface="Verdana" panose="020B0604030504040204" pitchFamily="34" charset="0"/>
              <a:cs typeface="Verdana" panose="020B0604030504040204" pitchFamily="34" charset="0"/>
              <a:sym typeface="Montserrat"/>
            </a:endParaRPr>
          </a:p>
          <a:p>
            <a:pPr indent="-228600">
              <a:spcBef>
                <a:spcPts val="1000"/>
              </a:spcBef>
              <a:buClrTx/>
              <a:buSzPts val="1500"/>
              <a:buFont typeface="Arial"/>
              <a:buChar char="•"/>
            </a:pP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33404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6" name="Google Shape;446;p16"/>
          <p:cNvSpPr txBox="1">
            <a:spLocks noGrp="1"/>
          </p:cNvSpPr>
          <p:nvPr>
            <p:ph type="body" idx="4294967295"/>
          </p:nvPr>
        </p:nvSpPr>
        <p:spPr>
          <a:xfrm>
            <a:off x="609600" y="1003300"/>
            <a:ext cx="10058400" cy="725488"/>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1"/>
              </a:buClr>
              <a:buSzPts val="2500"/>
              <a:buNone/>
            </a:pPr>
            <a:r>
              <a:rPr 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Visionary Response</a:t>
            </a:r>
            <a:endParaRPr sz="2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Google Shape;447;p16">
            <a:extLst>
              <a:ext uri="{FF2B5EF4-FFF2-40B4-BE49-F238E27FC236}">
                <a16:creationId xmlns:a16="http://schemas.microsoft.com/office/drawing/2014/main" id="{B77A99F6-26B3-A348-8C63-CDCFAC9A52B5}"/>
              </a:ext>
            </a:extLst>
          </p:cNvPr>
          <p:cNvSpPr txBox="1">
            <a:spLocks noGrp="1"/>
          </p:cNvSpPr>
          <p:nvPr>
            <p:ph type="body" idx="4294967295"/>
          </p:nvPr>
        </p:nvSpPr>
        <p:spPr>
          <a:xfrm>
            <a:off x="609599" y="1728788"/>
            <a:ext cx="5835805" cy="3523436"/>
          </a:xfrm>
          <a:prstGeom prst="rect">
            <a:avLst/>
          </a:prstGeom>
          <a:noFill/>
          <a:ln>
            <a:noFill/>
          </a:ln>
        </p:spPr>
        <p:txBody>
          <a:bodyPr spcFirstLastPara="1" wrap="square" lIns="0" tIns="0" rIns="0" bIns="0" anchor="t" anchorCtr="0">
            <a:noAutofit/>
          </a:bodyPr>
          <a:lstStyle/>
          <a:p>
            <a:pPr marL="57150" indent="-285750">
              <a:lnSpc>
                <a:spcPct val="100000"/>
              </a:lnSpc>
              <a:spcBef>
                <a:spcPts val="1000"/>
              </a:spcBef>
              <a:buClrTx/>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sym typeface="Arial"/>
              </a:rPr>
              <a:t>Living from the collective soul </a:t>
            </a:r>
          </a:p>
          <a:p>
            <a:pPr marL="57150" indent="-285750">
              <a:lnSpc>
                <a:spcPct val="100000"/>
              </a:lnSpc>
              <a:spcBef>
                <a:spcPts val="1000"/>
              </a:spcBef>
              <a:buClrTx/>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sym typeface="Arial"/>
              </a:rPr>
              <a:t>Vision of what is possible</a:t>
            </a:r>
          </a:p>
          <a:p>
            <a:pPr marL="57150" indent="-285750">
              <a:lnSpc>
                <a:spcPct val="100000"/>
              </a:lnSpc>
              <a:spcBef>
                <a:spcPts val="1000"/>
              </a:spcBef>
              <a:buClrTx/>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sym typeface="Arial"/>
              </a:rPr>
              <a:t>Ability to access collective dreams and the archetypal realm </a:t>
            </a:r>
          </a:p>
          <a:p>
            <a:pPr marL="57150" indent="-285750">
              <a:lnSpc>
                <a:spcPct val="100000"/>
              </a:lnSpc>
              <a:spcBef>
                <a:spcPts val="1000"/>
              </a:spcBef>
              <a:buClrTx/>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sym typeface="Arial"/>
              </a:rPr>
              <a:t>Consciously participate in the story of our lives</a:t>
            </a:r>
          </a:p>
          <a:p>
            <a:pPr marL="0" indent="-228600">
              <a:lnSpc>
                <a:spcPct val="100000"/>
              </a:lnSpc>
              <a:spcBef>
                <a:spcPts val="1000"/>
              </a:spcBef>
              <a:buClrTx/>
            </a:pP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indent="-228600">
              <a:spcBef>
                <a:spcPts val="1000"/>
              </a:spcBef>
              <a:buClrTx/>
            </a:pPr>
            <a:r>
              <a:rPr lang="en-US" b="1" dirty="0">
                <a:solidFill>
                  <a:schemeClr val="tx1"/>
                </a:solidFill>
                <a:latin typeface="Verdana" panose="020B0604030504040204" pitchFamily="34" charset="0"/>
                <a:ea typeface="Verdana" panose="020B0604030504040204" pitchFamily="34" charset="0"/>
                <a:cs typeface="Verdana" panose="020B0604030504040204" pitchFamily="34" charset="0"/>
                <a:sym typeface="Montserrat"/>
              </a:rPr>
              <a:t>Questions for Awakening the Visionary Response</a:t>
            </a:r>
          </a:p>
          <a:p>
            <a:pPr indent="-228600">
              <a:spcBef>
                <a:spcPts val="1000"/>
              </a:spcBef>
              <a:buClrTx/>
            </a:pPr>
            <a:endParaRPr lang="en-US" b="1" dirty="0">
              <a:solidFill>
                <a:schemeClr val="tx1"/>
              </a:solidFill>
              <a:latin typeface="Verdana" panose="020B0604030504040204" pitchFamily="34" charset="0"/>
              <a:ea typeface="Verdana" panose="020B0604030504040204" pitchFamily="34" charset="0"/>
              <a:cs typeface="Verdana" panose="020B0604030504040204" pitchFamily="34" charset="0"/>
              <a:sym typeface="Montserrat"/>
            </a:endParaRPr>
          </a:p>
          <a:p>
            <a:pPr indent="-228600">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sym typeface="Lato"/>
              </a:rPr>
              <a:t>What stories would you like to enact?</a:t>
            </a:r>
          </a:p>
          <a:p>
            <a:pPr indent="-228600">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sym typeface="Lato"/>
              </a:rPr>
              <a:t>Who inspires you?</a:t>
            </a:r>
          </a:p>
          <a:p>
            <a:pPr indent="-228600">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sym typeface="Lato"/>
              </a:rPr>
              <a:t>What attributes do you connect with?</a:t>
            </a:r>
          </a:p>
        </p:txBody>
      </p:sp>
    </p:spTree>
    <p:extLst>
      <p:ext uri="{BB962C8B-B14F-4D97-AF65-F5344CB8AC3E}">
        <p14:creationId xmlns:p14="http://schemas.microsoft.com/office/powerpoint/2010/main" val="3482360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6" name="Google Shape;446;p16"/>
          <p:cNvSpPr txBox="1">
            <a:spLocks noGrp="1"/>
          </p:cNvSpPr>
          <p:nvPr>
            <p:ph type="body" idx="4294967295"/>
          </p:nvPr>
        </p:nvSpPr>
        <p:spPr>
          <a:xfrm>
            <a:off x="609600" y="1003300"/>
            <a:ext cx="10058400" cy="725488"/>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1"/>
              </a:buClr>
              <a:buSzPts val="2500"/>
              <a:buNone/>
            </a:pPr>
            <a:r>
              <a:rPr 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Sacred Response</a:t>
            </a:r>
            <a:endParaRPr sz="2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51" name="Google Shape;451;p16"/>
          <p:cNvSpPr txBox="1"/>
          <p:nvPr/>
        </p:nvSpPr>
        <p:spPr>
          <a:xfrm>
            <a:off x="620714" y="1728483"/>
            <a:ext cx="6713340" cy="4285818"/>
          </a:xfrm>
          <a:prstGeom prst="rect">
            <a:avLst/>
          </a:prstGeom>
          <a:noFill/>
          <a:ln>
            <a:noFill/>
          </a:ln>
        </p:spPr>
        <p:txBody>
          <a:bodyPr spcFirstLastPara="1" wrap="square" lIns="0" tIns="0" rIns="0" bIns="0" anchor="t" anchorCtr="0">
            <a:noAutofit/>
          </a:bodyPr>
          <a:lstStyle/>
          <a:p>
            <a:pPr indent="-228600">
              <a:spcBef>
                <a:spcPts val="1000"/>
              </a:spcBef>
              <a:buClrTx/>
              <a:buFont typeface="Arial"/>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Sense of self expands beyond constricted ego</a:t>
            </a:r>
          </a:p>
          <a:p>
            <a:pPr indent="-228600">
              <a:spcBef>
                <a:spcPts val="1000"/>
              </a:spcBef>
              <a:buClrTx/>
              <a:buFont typeface="Arial"/>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Unity consciousness </a:t>
            </a:r>
          </a:p>
          <a:p>
            <a:pPr indent="-228600">
              <a:spcBef>
                <a:spcPts val="1000"/>
              </a:spcBef>
              <a:buClrTx/>
              <a:buFont typeface="Arial"/>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Compassion is a natural expression</a:t>
            </a:r>
          </a:p>
          <a:p>
            <a:pPr indent="-228600">
              <a:spcBef>
                <a:spcPts val="1000"/>
              </a:spcBef>
              <a:buClrTx/>
              <a:buFont typeface="Arial"/>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Transcend “</a:t>
            </a:r>
            <a:r>
              <a:rPr lang="en-US" i="1" dirty="0">
                <a:solidFill>
                  <a:schemeClr val="tx1"/>
                </a:solidFill>
                <a:latin typeface="Verdana" panose="020B0604030504040204" pitchFamily="34" charset="0"/>
                <a:ea typeface="Verdana" panose="020B0604030504040204" pitchFamily="34" charset="0"/>
                <a:cs typeface="Verdana" panose="020B0604030504040204" pitchFamily="34" charset="0"/>
              </a:rPr>
              <a:t>what’s in it for me”</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and dwell in “</a:t>
            </a:r>
            <a:r>
              <a:rPr lang="en-US" i="1" dirty="0">
                <a:solidFill>
                  <a:schemeClr val="tx1"/>
                </a:solidFill>
                <a:latin typeface="Verdana" panose="020B0604030504040204" pitchFamily="34" charset="0"/>
                <a:ea typeface="Verdana" panose="020B0604030504040204" pitchFamily="34" charset="0"/>
                <a:cs typeface="Verdana" panose="020B0604030504040204" pitchFamily="34" charset="0"/>
              </a:rPr>
              <a:t>how can I be of service?</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a:t>
            </a:r>
          </a:p>
          <a:p>
            <a:pPr indent="-228600">
              <a:spcBef>
                <a:spcPts val="1000"/>
              </a:spcBef>
              <a:buClrTx/>
              <a:buFont typeface="Arial"/>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As a wave is to the ocean, each of us is to Spirit</a:t>
            </a:r>
          </a:p>
        </p:txBody>
      </p:sp>
    </p:spTree>
    <p:extLst>
      <p:ext uri="{BB962C8B-B14F-4D97-AF65-F5344CB8AC3E}">
        <p14:creationId xmlns:p14="http://schemas.microsoft.com/office/powerpoint/2010/main" val="2139769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F1FEB64-FFC7-4A45-960F-6E94F1A16137}"/>
              </a:ext>
            </a:extLst>
          </p:cNvPr>
          <p:cNvSpPr>
            <a:spLocks noGrp="1"/>
          </p:cNvSpPr>
          <p:nvPr>
            <p:ph type="body" sz="quarter" idx="4294967295"/>
          </p:nvPr>
        </p:nvSpPr>
        <p:spPr>
          <a:xfrm>
            <a:off x="609600" y="1003300"/>
            <a:ext cx="5621338" cy="725488"/>
          </a:xfrm>
          <a:prstGeom prst="rect">
            <a:avLst/>
          </a:prstGeom>
        </p:spPr>
        <p:txBody>
          <a:bodyPr/>
          <a:lstStyle/>
          <a:p>
            <a:pPr>
              <a:buClrTx/>
            </a:pPr>
            <a:r>
              <a:rPr 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Conscious Communication</a:t>
            </a:r>
          </a:p>
        </p:txBody>
      </p:sp>
      <p:sp>
        <p:nvSpPr>
          <p:cNvPr id="10" name="TextBox 9">
            <a:extLst>
              <a:ext uri="{FF2B5EF4-FFF2-40B4-BE49-F238E27FC236}">
                <a16:creationId xmlns:a16="http://schemas.microsoft.com/office/drawing/2014/main" id="{3BDA072E-6182-DB47-AAE0-A6D0A12177BC}"/>
              </a:ext>
            </a:extLst>
          </p:cNvPr>
          <p:cNvSpPr txBox="1"/>
          <p:nvPr/>
        </p:nvSpPr>
        <p:spPr>
          <a:xfrm>
            <a:off x="609600" y="1618755"/>
            <a:ext cx="5521893" cy="5283754"/>
          </a:xfrm>
          <a:prstGeom prst="rect">
            <a:avLst/>
          </a:prstGeom>
          <a:noFill/>
        </p:spPr>
        <p:txBody>
          <a:bodyPr wrap="square" lIns="91440" tIns="45720" rIns="91440" bIns="45720" rtlCol="0" anchor="t">
            <a:spAutoFit/>
          </a:bodyPr>
          <a:lstStyle/>
          <a:p>
            <a:pPr>
              <a:lnSpc>
                <a:spcPct val="120000"/>
              </a:lnSpc>
              <a:spcBef>
                <a:spcPts val="1000"/>
              </a:spcBef>
              <a:buClrTx/>
              <a:buSzPts val="1500"/>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Use this process to gain clarity about how you feel, identify what you need, and take responsibility to consciously communicate your needs to another person:</a:t>
            </a:r>
          </a:p>
          <a:p>
            <a:pPr marL="685800" lvl="5" indent="-228600">
              <a:lnSpc>
                <a:spcPct val="120000"/>
              </a:lnSpc>
              <a:spcBef>
                <a:spcPts val="1000"/>
              </a:spcBef>
              <a:buClrTx/>
              <a:buSzPts val="1500"/>
              <a:buFont typeface="Arial" panose="020B0604020202020204" pitchFamily="34" charset="0"/>
              <a:buChar char="•"/>
            </a:pPr>
            <a:r>
              <a:rPr lang="en-US" b="1" i="1" dirty="0">
                <a:solidFill>
                  <a:schemeClr val="tx1"/>
                </a:solidFill>
                <a:latin typeface="Verdana" panose="020B0604030504040204" pitchFamily="34" charset="0"/>
                <a:ea typeface="Verdana" panose="020B0604030504040204" pitchFamily="34" charset="0"/>
                <a:cs typeface="Verdana" panose="020B0604030504040204" pitchFamily="34" charset="0"/>
              </a:rPr>
              <a:t>What happened? </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State the facts</a:t>
            </a:r>
          </a:p>
          <a:p>
            <a:pPr marL="685800" lvl="5" indent="-228600">
              <a:lnSpc>
                <a:spcPct val="120000"/>
              </a:lnSpc>
              <a:spcBef>
                <a:spcPts val="1000"/>
              </a:spcBef>
              <a:buClrTx/>
              <a:buSzPts val="1500"/>
              <a:buFont typeface="Arial" panose="020B0604020202020204" pitchFamily="34" charset="0"/>
              <a:buChar char="•"/>
            </a:pPr>
            <a:r>
              <a:rPr lang="en-US" b="1" i="1" dirty="0">
                <a:solidFill>
                  <a:schemeClr val="tx1"/>
                </a:solidFill>
                <a:latin typeface="Verdana" panose="020B0604030504040204" pitchFamily="34" charset="0"/>
                <a:ea typeface="Verdana" panose="020B0604030504040204" pitchFamily="34" charset="0"/>
                <a:cs typeface="Verdana" panose="020B0604030504040204" pitchFamily="34" charset="0"/>
              </a:rPr>
              <a:t>What am I feeling? </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Describe how you feel, choosing </a:t>
            </a:r>
            <a:b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words that describe only the emotion and avoid victimization words</a:t>
            </a:r>
          </a:p>
          <a:p>
            <a:pPr marL="685800" lvl="5" indent="-228600">
              <a:lnSpc>
                <a:spcPct val="120000"/>
              </a:lnSpc>
              <a:spcBef>
                <a:spcPts val="1000"/>
              </a:spcBef>
              <a:buClrTx/>
              <a:buSzPts val="1500"/>
              <a:buFont typeface="Arial" panose="020B0604020202020204" pitchFamily="34" charset="0"/>
              <a:buChar char="•"/>
            </a:pPr>
            <a:r>
              <a:rPr lang="en-US" b="1" i="1" dirty="0">
                <a:solidFill>
                  <a:schemeClr val="tx1"/>
                </a:solidFill>
                <a:latin typeface="Verdana" panose="020B0604030504040204" pitchFamily="34" charset="0"/>
                <a:ea typeface="Verdana" panose="020B0604030504040204" pitchFamily="34" charset="0"/>
                <a:cs typeface="Verdana" panose="020B0604030504040204" pitchFamily="34" charset="0"/>
              </a:rPr>
              <a:t>What do I need that I’m not receiving?</a:t>
            </a:r>
            <a:r>
              <a:rPr lang="en-US"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Identify the need you have that isn’t being met</a:t>
            </a:r>
          </a:p>
          <a:p>
            <a:pPr marL="685800" lvl="5" indent="-228600">
              <a:lnSpc>
                <a:spcPct val="120000"/>
              </a:lnSpc>
              <a:spcBef>
                <a:spcPts val="1000"/>
              </a:spcBef>
              <a:buClrTx/>
              <a:buSzPts val="1500"/>
              <a:buFont typeface="Arial" panose="020B0604020202020204" pitchFamily="34" charset="0"/>
              <a:buChar char="•"/>
            </a:pPr>
            <a:r>
              <a:rPr lang="en-US" b="1" i="1" dirty="0">
                <a:solidFill>
                  <a:schemeClr val="tx1"/>
                </a:solidFill>
                <a:latin typeface="Verdana" panose="020B0604030504040204" pitchFamily="34" charset="0"/>
                <a:ea typeface="Verdana" panose="020B0604030504040204" pitchFamily="34" charset="0"/>
                <a:cs typeface="Verdana" panose="020B0604030504040204" pitchFamily="34" charset="0"/>
              </a:rPr>
              <a:t>What am I asking for?</a:t>
            </a:r>
            <a:r>
              <a:rPr lang="en-US"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Make your request with a level of respect, rather than a demand</a:t>
            </a:r>
          </a:p>
          <a:p>
            <a:pPr marL="685800" lvl="5" indent="-228600">
              <a:lnSpc>
                <a:spcPct val="120000"/>
              </a:lnSpc>
              <a:spcBef>
                <a:spcPts val="1000"/>
              </a:spcBef>
              <a:buClrTx/>
              <a:buSzPts val="1500"/>
              <a:buFont typeface="Arial" panose="020B0604020202020204" pitchFamily="34" charset="0"/>
              <a:buChar char="•"/>
            </a:pPr>
            <a:r>
              <a:rPr lang="en-US" b="1" i="1" dirty="0">
                <a:solidFill>
                  <a:schemeClr val="tx1"/>
                </a:solidFill>
                <a:latin typeface="Verdana" panose="020B0604030504040204" pitchFamily="34" charset="0"/>
                <a:ea typeface="Verdana" panose="020B0604030504040204" pitchFamily="34" charset="0"/>
                <a:cs typeface="Verdana" panose="020B0604030504040204" pitchFamily="34" charset="0"/>
              </a:rPr>
              <a:t>What is the gift or opportunity in this situation? </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Observe what you benefited from the practice of this process</a:t>
            </a:r>
          </a:p>
          <a:p>
            <a:pPr lvl="5">
              <a:lnSpc>
                <a:spcPct val="120000"/>
              </a:lnSpc>
              <a:spcBef>
                <a:spcPts val="1000"/>
              </a:spcBef>
              <a:buClrTx/>
              <a:buSzPts val="1500"/>
            </a:pPr>
            <a:r>
              <a:rPr lang="en-US" sz="1000" i="1" dirty="0">
                <a:solidFill>
                  <a:schemeClr val="tx1"/>
                </a:solidFill>
                <a:latin typeface="Verdana" panose="020B0604030504040204" pitchFamily="34" charset="0"/>
                <a:ea typeface="Verdana" panose="020B0604030504040204" pitchFamily="34" charset="0"/>
                <a:cs typeface="Verdana" panose="020B0604030504040204" pitchFamily="34" charset="0"/>
              </a:rPr>
              <a:t>Based on the work of Marshall Rosenberg (Nonviolent Communication)</a:t>
            </a:r>
          </a:p>
          <a:p>
            <a:pPr marL="228600" indent="-228600">
              <a:lnSpc>
                <a:spcPct val="120000"/>
              </a:lnSpc>
              <a:spcBef>
                <a:spcPts val="1000"/>
              </a:spcBef>
              <a:buClrTx/>
              <a:buSzPts val="1400"/>
              <a:buFont typeface="Arial"/>
              <a:buChar char="•"/>
            </a:pP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sym typeface="Lato"/>
            </a:endParaRPr>
          </a:p>
        </p:txBody>
      </p:sp>
    </p:spTree>
    <p:extLst>
      <p:ext uri="{BB962C8B-B14F-4D97-AF65-F5344CB8AC3E}">
        <p14:creationId xmlns:p14="http://schemas.microsoft.com/office/powerpoint/2010/main" val="2048490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F1FEB64-FFC7-4A45-960F-6E94F1A16137}"/>
              </a:ext>
            </a:extLst>
          </p:cNvPr>
          <p:cNvSpPr>
            <a:spLocks noGrp="1"/>
          </p:cNvSpPr>
          <p:nvPr>
            <p:ph type="body" sz="quarter" idx="4294967295"/>
          </p:nvPr>
        </p:nvSpPr>
        <p:spPr>
          <a:xfrm>
            <a:off x="620714" y="1003300"/>
            <a:ext cx="4687888" cy="939800"/>
          </a:xfrm>
          <a:prstGeom prst="rect">
            <a:avLst/>
          </a:prstGeom>
        </p:spPr>
        <p:txBody>
          <a:bodyPr/>
          <a:lstStyle/>
          <a:p>
            <a:r>
              <a:rPr 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Ayurveda and Emotional Well-being</a:t>
            </a:r>
          </a:p>
        </p:txBody>
      </p:sp>
      <p:sp>
        <p:nvSpPr>
          <p:cNvPr id="9" name="Google Shape;256;p3">
            <a:extLst>
              <a:ext uri="{FF2B5EF4-FFF2-40B4-BE49-F238E27FC236}">
                <a16:creationId xmlns:a16="http://schemas.microsoft.com/office/drawing/2014/main" id="{839D72F3-381B-3F47-8083-26D739862A7E}"/>
              </a:ext>
            </a:extLst>
          </p:cNvPr>
          <p:cNvSpPr txBox="1"/>
          <p:nvPr/>
        </p:nvSpPr>
        <p:spPr>
          <a:xfrm>
            <a:off x="620714" y="2142787"/>
            <a:ext cx="5088964" cy="2911813"/>
          </a:xfrm>
          <a:prstGeom prst="rect">
            <a:avLst/>
          </a:prstGeom>
          <a:noFill/>
          <a:ln>
            <a:noFill/>
          </a:ln>
        </p:spPr>
        <p:txBody>
          <a:bodyPr spcFirstLastPara="1" wrap="square" lIns="0" tIns="0" rIns="0" bIns="0" anchor="t" anchorCtr="0">
            <a:noAutofit/>
          </a:bodyPr>
          <a:lstStyle/>
          <a:p>
            <a:pPr marL="228600" indent="-228600">
              <a:lnSpc>
                <a:spcPct val="120000"/>
              </a:lnSpc>
              <a:spcBef>
                <a:spcPts val="1000"/>
              </a:spcBef>
              <a:buClrTx/>
              <a:buSzPct val="100000"/>
              <a:buFont typeface="Arial" panose="020B0604020202020204" pitchFamily="34" charset="0"/>
              <a:buChar char="•"/>
              <a:tabLst>
                <a:tab pos="2632075" algn="l"/>
              </a:tabLst>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Ayurveda recognizes that emotional balance is one of the fundamental pillars of health</a:t>
            </a:r>
          </a:p>
          <a:p>
            <a:pPr marL="228600" indent="-228600">
              <a:lnSpc>
                <a:spcPct val="120000"/>
              </a:lnSpc>
              <a:spcBef>
                <a:spcPts val="1000"/>
              </a:spcBef>
              <a:buClrTx/>
              <a:buSzPct val="100000"/>
              <a:buFont typeface="Arial" panose="020B0604020202020204" pitchFamily="34" charset="0"/>
              <a:buChar char="•"/>
              <a:tabLst>
                <a:tab pos="2632075" algn="l"/>
              </a:tabLst>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In Ayurveda, health is not merely the absence of disease – it is a state of physical, emotional, mental, and spiritual well-being</a:t>
            </a:r>
          </a:p>
          <a:p>
            <a:pPr marL="228600" indent="-228600">
              <a:lnSpc>
                <a:spcPct val="120000"/>
              </a:lnSpc>
              <a:spcBef>
                <a:spcPts val="1000"/>
              </a:spcBef>
              <a:buClrTx/>
              <a:buSzPct val="100000"/>
              <a:buFont typeface="Arial" panose="020B0604020202020204" pitchFamily="34" charset="0"/>
              <a:buChar char="•"/>
              <a:tabLst>
                <a:tab pos="2632075" algn="l"/>
              </a:tabLst>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Ayurveda teaches that many physical ailments have an emotional root cause</a:t>
            </a:r>
          </a:p>
          <a:p>
            <a:pPr marL="228600" indent="-228600">
              <a:lnSpc>
                <a:spcPct val="120000"/>
              </a:lnSpc>
              <a:spcBef>
                <a:spcPts val="1000"/>
              </a:spcBef>
              <a:buClrTx/>
              <a:buSzPct val="100000"/>
              <a:buFont typeface="Arial" panose="020B0604020202020204" pitchFamily="34" charset="0"/>
              <a:buChar char="•"/>
              <a:tabLst>
                <a:tab pos="2632075" algn="l"/>
              </a:tabLst>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Our </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bodymind</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is affected by our emotions and cultivating emotional freedom begins with awareness - awareness of our feelings, what we need, what we need to release, and what brings us joy and happiness</a:t>
            </a:r>
          </a:p>
        </p:txBody>
      </p:sp>
    </p:spTree>
    <p:extLst>
      <p:ext uri="{BB962C8B-B14F-4D97-AF65-F5344CB8AC3E}">
        <p14:creationId xmlns:p14="http://schemas.microsoft.com/office/powerpoint/2010/main" val="3572417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62" name="Google Shape;362;p10"/>
          <p:cNvSpPr txBox="1">
            <a:spLocks noGrp="1"/>
          </p:cNvSpPr>
          <p:nvPr>
            <p:ph type="body" idx="4294967295"/>
          </p:nvPr>
        </p:nvSpPr>
        <p:spPr>
          <a:xfrm>
            <a:off x="609600" y="1738313"/>
            <a:ext cx="3890963" cy="3286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500"/>
              <a:buNone/>
            </a:pPr>
            <a:r>
              <a:rPr lang="en-US" b="1" dirty="0">
                <a:solidFill>
                  <a:schemeClr val="tx1"/>
                </a:solidFill>
                <a:latin typeface="Verdana" panose="020B0604030504040204" pitchFamily="34" charset="0"/>
                <a:ea typeface="Verdana" panose="020B0604030504040204" pitchFamily="34" charset="0"/>
                <a:cs typeface="Verdana" panose="020B0604030504040204" pitchFamily="34" charset="0"/>
              </a:rPr>
              <a:t>When our needs ARE being met</a:t>
            </a:r>
            <a:endParaRPr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65" name="Google Shape;365;p10"/>
          <p:cNvSpPr txBox="1"/>
          <p:nvPr/>
        </p:nvSpPr>
        <p:spPr>
          <a:xfrm>
            <a:off x="616613" y="1001307"/>
            <a:ext cx="2266580" cy="329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500"/>
              <a:buFont typeface="Calibri"/>
              <a:buNone/>
            </a:pPr>
            <a:r>
              <a:rPr lang="en-US" sz="2500" b="1" u="none" strike="noStrike" cap="none" dirty="0">
                <a:solidFill>
                  <a:schemeClr val="tx1"/>
                </a:solidFill>
                <a:latin typeface="Verdana" panose="020B0604030504040204" pitchFamily="34" charset="0"/>
                <a:ea typeface="Verdana" panose="020B0604030504040204" pitchFamily="34" charset="0"/>
                <a:cs typeface="Verdana" panose="020B0604030504040204" pitchFamily="34" charset="0"/>
                <a:sym typeface="Montserrat"/>
              </a:rPr>
              <a:t>Words List</a:t>
            </a:r>
            <a:endParaRPr sz="2500" b="1" u="none" strike="noStrike" cap="none" dirty="0">
              <a:solidFill>
                <a:schemeClr val="tx1"/>
              </a:solidFill>
              <a:latin typeface="Verdana" panose="020B0604030504040204" pitchFamily="34" charset="0"/>
              <a:ea typeface="Verdana" panose="020B0604030504040204" pitchFamily="34" charset="0"/>
              <a:cs typeface="Verdana" panose="020B0604030504040204" pitchFamily="34" charset="0"/>
              <a:sym typeface="Montserrat"/>
            </a:endParaRPr>
          </a:p>
        </p:txBody>
      </p:sp>
      <p:sp>
        <p:nvSpPr>
          <p:cNvPr id="17" name="TextBox 16">
            <a:extLst>
              <a:ext uri="{FF2B5EF4-FFF2-40B4-BE49-F238E27FC236}">
                <a16:creationId xmlns:a16="http://schemas.microsoft.com/office/drawing/2014/main" id="{C9551BE8-B9A0-B446-8242-99FC11919456}"/>
              </a:ext>
            </a:extLst>
          </p:cNvPr>
          <p:cNvSpPr txBox="1"/>
          <p:nvPr/>
        </p:nvSpPr>
        <p:spPr>
          <a:xfrm>
            <a:off x="609600" y="2193935"/>
            <a:ext cx="3389245" cy="3804375"/>
          </a:xfrm>
          <a:prstGeom prst="rect">
            <a:avLst/>
          </a:prstGeom>
          <a:noFill/>
        </p:spPr>
        <p:txBody>
          <a:bodyPr wrap="square" numCol="2" rtlCol="0">
            <a:spAutoFit/>
          </a:bodyPr>
          <a:lstStyle/>
          <a:p>
            <a:pPr marL="22860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Bright</a:t>
            </a:r>
          </a:p>
          <a:p>
            <a:pPr marL="22860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Carefree</a:t>
            </a:r>
          </a:p>
          <a:p>
            <a:pPr marL="22860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Delightful</a:t>
            </a:r>
          </a:p>
          <a:p>
            <a:pPr marL="22860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Enthusiastic</a:t>
            </a:r>
          </a:p>
          <a:p>
            <a:pPr marL="22860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Glowing</a:t>
            </a:r>
          </a:p>
          <a:p>
            <a:pPr marL="22860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Hopeful</a:t>
            </a:r>
          </a:p>
          <a:p>
            <a:pPr marL="22860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Invigorated</a:t>
            </a:r>
          </a:p>
          <a:p>
            <a:pPr marL="22860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Joyful</a:t>
            </a:r>
          </a:p>
          <a:p>
            <a:pPr marL="22860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Loving</a:t>
            </a:r>
          </a:p>
          <a:p>
            <a:pPr fontAlgn="base">
              <a:lnSpc>
                <a:spcPct val="120000"/>
              </a:lnSpc>
              <a:spcBef>
                <a:spcPts val="1000"/>
              </a:spcBef>
              <a:buClrTx/>
            </a:pP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2860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Optimistic</a:t>
            </a:r>
          </a:p>
          <a:p>
            <a:pPr marL="22860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Peaceful</a:t>
            </a:r>
          </a:p>
          <a:p>
            <a:pPr marL="22860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Quiet</a:t>
            </a:r>
          </a:p>
          <a:p>
            <a:pPr marL="22860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Radiant</a:t>
            </a:r>
          </a:p>
          <a:p>
            <a:pPr marL="22860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Secure</a:t>
            </a:r>
          </a:p>
          <a:p>
            <a:pPr marL="22860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Thankful</a:t>
            </a:r>
          </a:p>
          <a:p>
            <a:pPr marL="22860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Upbeat</a:t>
            </a:r>
          </a:p>
          <a:p>
            <a:pPr marL="22860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Vivacious</a:t>
            </a:r>
          </a:p>
          <a:p>
            <a:pPr marL="22860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Warm</a:t>
            </a:r>
          </a:p>
        </p:txBody>
      </p:sp>
    </p:spTree>
    <p:extLst>
      <p:ext uri="{BB962C8B-B14F-4D97-AF65-F5344CB8AC3E}">
        <p14:creationId xmlns:p14="http://schemas.microsoft.com/office/powerpoint/2010/main" val="3517554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65" name="Google Shape;365;p10"/>
          <p:cNvSpPr txBox="1"/>
          <p:nvPr/>
        </p:nvSpPr>
        <p:spPr>
          <a:xfrm>
            <a:off x="609600" y="1001307"/>
            <a:ext cx="2266580" cy="329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500"/>
              <a:buFont typeface="Calibri"/>
              <a:buNone/>
            </a:pPr>
            <a:r>
              <a:rPr lang="en-US" sz="2500" b="1" u="none" strike="noStrike" cap="none" dirty="0">
                <a:solidFill>
                  <a:schemeClr val="tx1"/>
                </a:solidFill>
                <a:latin typeface="Verdana" panose="020B0604030504040204" pitchFamily="34" charset="0"/>
                <a:ea typeface="Verdana" panose="020B0604030504040204" pitchFamily="34" charset="0"/>
                <a:cs typeface="Verdana" panose="020B0604030504040204" pitchFamily="34" charset="0"/>
                <a:sym typeface="Montserrat"/>
              </a:rPr>
              <a:t>Words List</a:t>
            </a:r>
            <a:endParaRPr sz="2500" b="1" u="none" strike="noStrike" cap="none" dirty="0">
              <a:solidFill>
                <a:schemeClr val="tx1"/>
              </a:solidFill>
              <a:latin typeface="Verdana" panose="020B0604030504040204" pitchFamily="34" charset="0"/>
              <a:ea typeface="Verdana" panose="020B0604030504040204" pitchFamily="34" charset="0"/>
              <a:cs typeface="Verdana" panose="020B0604030504040204" pitchFamily="34" charset="0"/>
              <a:sym typeface="Montserrat"/>
            </a:endParaRPr>
          </a:p>
        </p:txBody>
      </p:sp>
      <p:sp>
        <p:nvSpPr>
          <p:cNvPr id="8" name="Google Shape;362;p10">
            <a:extLst>
              <a:ext uri="{FF2B5EF4-FFF2-40B4-BE49-F238E27FC236}">
                <a16:creationId xmlns:a16="http://schemas.microsoft.com/office/drawing/2014/main" id="{F4F2E98D-1398-2E49-A294-16A10F953DB4}"/>
              </a:ext>
            </a:extLst>
          </p:cNvPr>
          <p:cNvSpPr txBox="1">
            <a:spLocks/>
          </p:cNvSpPr>
          <p:nvPr/>
        </p:nvSpPr>
        <p:spPr>
          <a:xfrm>
            <a:off x="609600" y="1737627"/>
            <a:ext cx="4138870" cy="329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3850" algn="l" rtl="0">
              <a:lnSpc>
                <a:spcPct val="120000"/>
              </a:lnSpc>
              <a:spcBef>
                <a:spcPts val="1000"/>
              </a:spcBef>
              <a:spcAft>
                <a:spcPts val="0"/>
              </a:spcAft>
              <a:buClr>
                <a:schemeClr val="dk1"/>
              </a:buClr>
              <a:buSzPts val="1500"/>
              <a:buFont typeface="Calibri"/>
              <a:buAutoNum type="arabicPeriod"/>
              <a:defRPr sz="1500" b="1" i="0" u="none" strike="noStrike" cap="none">
                <a:solidFill>
                  <a:schemeClr val="dk1"/>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chemeClr val="dk1"/>
              </a:buClr>
              <a:buSzPts val="1500"/>
              <a:buFont typeface="Arial"/>
              <a:buNone/>
              <a:defRPr sz="1500" b="1"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Font typeface="Calibri"/>
              <a:buNone/>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When our needs are NOT being met</a:t>
            </a:r>
          </a:p>
        </p:txBody>
      </p:sp>
      <p:sp>
        <p:nvSpPr>
          <p:cNvPr id="9" name="TextBox 8">
            <a:extLst>
              <a:ext uri="{FF2B5EF4-FFF2-40B4-BE49-F238E27FC236}">
                <a16:creationId xmlns:a16="http://schemas.microsoft.com/office/drawing/2014/main" id="{0C7D73D6-CF97-1948-80EA-36CCBE1182E0}"/>
              </a:ext>
            </a:extLst>
          </p:cNvPr>
          <p:cNvSpPr txBox="1"/>
          <p:nvPr/>
        </p:nvSpPr>
        <p:spPr>
          <a:xfrm>
            <a:off x="609600" y="2313387"/>
            <a:ext cx="3389245" cy="4192173"/>
          </a:xfrm>
          <a:prstGeom prst="rect">
            <a:avLst/>
          </a:prstGeom>
          <a:noFill/>
        </p:spPr>
        <p:txBody>
          <a:bodyPr wrap="square" numCol="2" rtlCol="0">
            <a:spAutoFit/>
          </a:bodyPr>
          <a:lstStyle/>
          <a:p>
            <a:pPr marL="22860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Afraid</a:t>
            </a:r>
          </a:p>
          <a:p>
            <a:pPr marL="22860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Anxious </a:t>
            </a:r>
          </a:p>
          <a:p>
            <a:pPr marL="22860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Bitter</a:t>
            </a:r>
          </a:p>
          <a:p>
            <a:pPr marL="22860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Confused</a:t>
            </a:r>
          </a:p>
          <a:p>
            <a:pPr marL="22860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Embarrassed</a:t>
            </a:r>
          </a:p>
          <a:p>
            <a:pPr marL="22860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Frightened</a:t>
            </a:r>
          </a:p>
          <a:p>
            <a:pPr marL="22860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Frustrated</a:t>
            </a:r>
          </a:p>
          <a:p>
            <a:pPr marL="22860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Guilty</a:t>
            </a:r>
          </a:p>
          <a:p>
            <a:pPr marL="22860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Helpless</a:t>
            </a:r>
          </a:p>
          <a:p>
            <a:pPr marL="228600" indent="-228600" fontAlgn="base">
              <a:lnSpc>
                <a:spcPct val="120000"/>
              </a:lnSpc>
              <a:spcBef>
                <a:spcPts val="1000"/>
              </a:spcBef>
              <a:buClrTx/>
              <a:buFont typeface="Arial" panose="020B0604020202020204" pitchFamily="34" charset="0"/>
              <a:buChar char="•"/>
            </a:pP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fontAlgn="base">
              <a:lnSpc>
                <a:spcPct val="120000"/>
              </a:lnSpc>
              <a:spcBef>
                <a:spcPts val="1000"/>
              </a:spcBef>
              <a:buClrTx/>
            </a:pP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2860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Irritable</a:t>
            </a:r>
          </a:p>
          <a:p>
            <a:pPr marL="22860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Invisible</a:t>
            </a:r>
          </a:p>
          <a:p>
            <a:pPr marL="22860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Jealous</a:t>
            </a:r>
          </a:p>
          <a:p>
            <a:pPr marL="22860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Lonely</a:t>
            </a:r>
          </a:p>
          <a:p>
            <a:pPr marL="22860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Overwhelmed</a:t>
            </a:r>
          </a:p>
          <a:p>
            <a:pPr marL="22860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Pessimistic</a:t>
            </a:r>
          </a:p>
          <a:p>
            <a:pPr marL="22860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Resentful</a:t>
            </a:r>
          </a:p>
          <a:p>
            <a:pPr marL="22860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Unhappy</a:t>
            </a:r>
          </a:p>
          <a:p>
            <a:pPr marL="22860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Withdrawn</a:t>
            </a:r>
          </a:p>
        </p:txBody>
      </p:sp>
    </p:spTree>
    <p:extLst>
      <p:ext uri="{BB962C8B-B14F-4D97-AF65-F5344CB8AC3E}">
        <p14:creationId xmlns:p14="http://schemas.microsoft.com/office/powerpoint/2010/main" val="3705729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65" name="Google Shape;365;p10"/>
          <p:cNvSpPr txBox="1"/>
          <p:nvPr/>
        </p:nvSpPr>
        <p:spPr>
          <a:xfrm>
            <a:off x="609600" y="1001307"/>
            <a:ext cx="2266580" cy="329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500"/>
              <a:buFont typeface="Calibri"/>
              <a:buNone/>
            </a:pPr>
            <a:r>
              <a:rPr lang="en-US" sz="2500" b="1"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Montserrat"/>
              </a:rPr>
              <a:t>Words List</a:t>
            </a:r>
            <a:endParaRPr sz="2500" b="1" u="none" strike="noStrike" cap="none">
              <a:solidFill>
                <a:schemeClr val="tx1"/>
              </a:solidFill>
              <a:latin typeface="Verdana" panose="020B0604030504040204" pitchFamily="34" charset="0"/>
              <a:ea typeface="Verdana" panose="020B0604030504040204" pitchFamily="34" charset="0"/>
              <a:cs typeface="Verdana" panose="020B0604030504040204" pitchFamily="34" charset="0"/>
              <a:sym typeface="Montserrat"/>
            </a:endParaRPr>
          </a:p>
        </p:txBody>
      </p:sp>
      <p:sp>
        <p:nvSpPr>
          <p:cNvPr id="10" name="Google Shape;362;p10">
            <a:extLst>
              <a:ext uri="{FF2B5EF4-FFF2-40B4-BE49-F238E27FC236}">
                <a16:creationId xmlns:a16="http://schemas.microsoft.com/office/drawing/2014/main" id="{B196DCB1-C750-7F45-9486-E7BF231E1E48}"/>
              </a:ext>
            </a:extLst>
          </p:cNvPr>
          <p:cNvSpPr txBox="1">
            <a:spLocks/>
          </p:cNvSpPr>
          <p:nvPr/>
        </p:nvSpPr>
        <p:spPr>
          <a:xfrm>
            <a:off x="609600" y="1737627"/>
            <a:ext cx="4769276" cy="329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3850" algn="l" rtl="0">
              <a:lnSpc>
                <a:spcPct val="120000"/>
              </a:lnSpc>
              <a:spcBef>
                <a:spcPts val="1000"/>
              </a:spcBef>
              <a:spcAft>
                <a:spcPts val="0"/>
              </a:spcAft>
              <a:buClr>
                <a:schemeClr val="dk1"/>
              </a:buClr>
              <a:buSzPts val="1500"/>
              <a:buFont typeface="Calibri"/>
              <a:buAutoNum type="arabicPeriod"/>
              <a:defRPr sz="1500" b="1" i="0" u="none" strike="noStrike" cap="none">
                <a:solidFill>
                  <a:schemeClr val="dk1"/>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chemeClr val="dk1"/>
              </a:buClr>
              <a:buSzPts val="1500"/>
              <a:buFont typeface="Arial"/>
              <a:buNone/>
              <a:defRPr sz="1500" b="1"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Font typeface="Calibri"/>
              <a:buNone/>
            </a:pPr>
            <a:r>
              <a:rPr lang="en-US">
                <a:solidFill>
                  <a:schemeClr val="tx1"/>
                </a:solidFill>
                <a:latin typeface="Verdana" panose="020B0604030504040204" pitchFamily="34" charset="0"/>
                <a:ea typeface="Verdana" panose="020B0604030504040204" pitchFamily="34" charset="0"/>
                <a:cs typeface="Verdana" panose="020B0604030504040204" pitchFamily="34" charset="0"/>
              </a:rPr>
              <a:t>Avoid words that encourage victimization</a:t>
            </a:r>
          </a:p>
        </p:txBody>
      </p:sp>
      <p:sp>
        <p:nvSpPr>
          <p:cNvPr id="11" name="TextBox 10">
            <a:extLst>
              <a:ext uri="{FF2B5EF4-FFF2-40B4-BE49-F238E27FC236}">
                <a16:creationId xmlns:a16="http://schemas.microsoft.com/office/drawing/2014/main" id="{88DB354A-03BB-CD47-B3F4-7F696D4B8E15}"/>
              </a:ext>
            </a:extLst>
          </p:cNvPr>
          <p:cNvSpPr txBox="1"/>
          <p:nvPr/>
        </p:nvSpPr>
        <p:spPr>
          <a:xfrm>
            <a:off x="609600" y="2327054"/>
            <a:ext cx="2314900" cy="3418628"/>
          </a:xfrm>
          <a:prstGeom prst="rect">
            <a:avLst/>
          </a:prstGeom>
          <a:noFill/>
        </p:spPr>
        <p:txBody>
          <a:bodyPr wrap="square" rtlCol="0">
            <a:spAutoFit/>
          </a:bodyPr>
          <a:lstStyle/>
          <a:p>
            <a:pPr marL="228600" lvl="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Abandoned</a:t>
            </a:r>
          </a:p>
          <a:p>
            <a:pPr marL="228600" lvl="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Betrayed</a:t>
            </a:r>
          </a:p>
          <a:p>
            <a:pPr marL="228600" lvl="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Cheated</a:t>
            </a:r>
          </a:p>
          <a:p>
            <a:pPr marL="228600" lvl="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Diminished</a:t>
            </a:r>
          </a:p>
          <a:p>
            <a:pPr marL="228600" lvl="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Manipulated</a:t>
            </a:r>
          </a:p>
          <a:p>
            <a:pPr marL="228600" lvl="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Neglected</a:t>
            </a:r>
          </a:p>
          <a:p>
            <a:pPr marL="228600" lvl="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Pressured</a:t>
            </a:r>
          </a:p>
          <a:p>
            <a:pPr marL="228600" lvl="0" indent="-228600" fontAlgn="base">
              <a:lnSpc>
                <a:spcPct val="120000"/>
              </a:lnSpc>
              <a:spcBef>
                <a:spcPts val="1000"/>
              </a:spcBef>
              <a:buClrTx/>
              <a:buFont typeface="Arial" panose="020B0604020202020204" pitchFamily="34" charset="0"/>
              <a:buChar char="•"/>
              <a:defRP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Unappreciated</a:t>
            </a:r>
          </a:p>
          <a:p>
            <a:pPr marL="228600" lvl="0" indent="-228600" fontAlgn="base">
              <a:lnSpc>
                <a:spcPct val="120000"/>
              </a:lnSpc>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Unwanted</a:t>
            </a:r>
          </a:p>
        </p:txBody>
      </p:sp>
    </p:spTree>
    <p:extLst>
      <p:ext uri="{BB962C8B-B14F-4D97-AF65-F5344CB8AC3E}">
        <p14:creationId xmlns:p14="http://schemas.microsoft.com/office/powerpoint/2010/main" val="4257579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F1FEB64-FFC7-4A45-960F-6E94F1A16137}"/>
              </a:ext>
            </a:extLst>
          </p:cNvPr>
          <p:cNvSpPr>
            <a:spLocks noGrp="1"/>
          </p:cNvSpPr>
          <p:nvPr>
            <p:ph type="body" sz="quarter" idx="4294967295"/>
          </p:nvPr>
        </p:nvSpPr>
        <p:spPr>
          <a:xfrm>
            <a:off x="609599" y="1003300"/>
            <a:ext cx="6315307" cy="725488"/>
          </a:xfrm>
          <a:prstGeom prst="rect">
            <a:avLst/>
          </a:prstGeom>
        </p:spPr>
        <p:txBody>
          <a:bodyPr/>
          <a:lstStyle/>
          <a:p>
            <a:r>
              <a:rPr 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Seven Steps to Emotional Clearing</a:t>
            </a:r>
          </a:p>
        </p:txBody>
      </p:sp>
      <p:sp>
        <p:nvSpPr>
          <p:cNvPr id="10" name="TextBox 9">
            <a:extLst>
              <a:ext uri="{FF2B5EF4-FFF2-40B4-BE49-F238E27FC236}">
                <a16:creationId xmlns:a16="http://schemas.microsoft.com/office/drawing/2014/main" id="{3BDA072E-6182-DB47-AAE0-A6D0A12177BC}"/>
              </a:ext>
            </a:extLst>
          </p:cNvPr>
          <p:cNvSpPr txBox="1"/>
          <p:nvPr/>
        </p:nvSpPr>
        <p:spPr>
          <a:xfrm>
            <a:off x="609599" y="2072217"/>
            <a:ext cx="4983553" cy="2713563"/>
          </a:xfrm>
          <a:prstGeom prst="rect">
            <a:avLst/>
          </a:prstGeom>
          <a:noFill/>
        </p:spPr>
        <p:txBody>
          <a:bodyPr wrap="square" rtlCol="0">
            <a:spAutoFit/>
          </a:bodyPr>
          <a:lstStyle/>
          <a:p>
            <a:pPr indent="-228600">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Take responsibility for what you are feeling</a:t>
            </a:r>
          </a:p>
          <a:p>
            <a:pPr indent="-228600">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Identify the emotion</a:t>
            </a:r>
          </a:p>
          <a:p>
            <a:pPr indent="-228600">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Witness the feeling in your body</a:t>
            </a:r>
          </a:p>
          <a:p>
            <a:pPr indent="-228600">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Express the emotion in private to yourself</a:t>
            </a:r>
          </a:p>
          <a:p>
            <a:pPr indent="-228600">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Release the emotion through a ritual</a:t>
            </a:r>
          </a:p>
          <a:p>
            <a:pPr indent="-228600">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Share the emotion with a good listener</a:t>
            </a:r>
          </a:p>
          <a:p>
            <a:pPr indent="-228600">
              <a:spcBef>
                <a:spcPts val="1000"/>
              </a:spcBef>
              <a:buClrTx/>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Rejuvenate with a celebration!</a:t>
            </a:r>
          </a:p>
          <a:p>
            <a:pPr marL="231775" indent="-231775">
              <a:spcBef>
                <a:spcPts val="1000"/>
              </a:spcBef>
              <a:buClrTx/>
              <a:buSzPts val="1500"/>
              <a:buFont typeface="Arial"/>
              <a:buChar char="•"/>
            </a:pP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38153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6" name="Google Shape;446;p16"/>
          <p:cNvSpPr txBox="1">
            <a:spLocks noGrp="1"/>
          </p:cNvSpPr>
          <p:nvPr>
            <p:ph type="body" idx="4294967295"/>
          </p:nvPr>
        </p:nvSpPr>
        <p:spPr>
          <a:xfrm>
            <a:off x="609600" y="1003300"/>
            <a:ext cx="10058400" cy="725488"/>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Tx/>
              <a:buSzPts val="2500"/>
              <a:buNone/>
            </a:pPr>
            <a:r>
              <a:rPr 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Pranayama for Emotional Release</a:t>
            </a:r>
            <a:endParaRPr sz="2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Google Shape;447;p16">
            <a:extLst>
              <a:ext uri="{FF2B5EF4-FFF2-40B4-BE49-F238E27FC236}">
                <a16:creationId xmlns:a16="http://schemas.microsoft.com/office/drawing/2014/main" id="{B77A99F6-26B3-A348-8C63-CDCFAC9A52B5}"/>
              </a:ext>
            </a:extLst>
          </p:cNvPr>
          <p:cNvSpPr txBox="1">
            <a:spLocks noGrp="1"/>
          </p:cNvSpPr>
          <p:nvPr>
            <p:ph type="body" idx="4294967295"/>
          </p:nvPr>
        </p:nvSpPr>
        <p:spPr>
          <a:xfrm>
            <a:off x="609600" y="1728788"/>
            <a:ext cx="5475288" cy="3060028"/>
          </a:xfrm>
          <a:prstGeom prst="rect">
            <a:avLst/>
          </a:prstGeom>
          <a:noFill/>
          <a:ln>
            <a:noFill/>
          </a:ln>
        </p:spPr>
        <p:txBody>
          <a:bodyPr spcFirstLastPara="1" wrap="square" lIns="0" tIns="0" rIns="0" bIns="0" anchor="t" anchorCtr="0">
            <a:noAutofit/>
          </a:bodyPr>
          <a:lstStyle/>
          <a:p>
            <a:pPr marL="0" indent="0">
              <a:buClrTx/>
              <a:buNone/>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Pranayama practices activates the body’s parasympathetic nervous system, which governs the rest-and-digest response, also known as the relaxation response:</a:t>
            </a:r>
          </a:p>
          <a:p>
            <a:pPr marL="0" indent="0">
              <a:buClrTx/>
              <a:buNone/>
            </a:pP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28600" indent="-228600">
              <a:spcBef>
                <a:spcPts val="1000"/>
              </a:spcBef>
              <a:buClrTx/>
              <a:buFont typeface="Arial"/>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sym typeface="Lato"/>
              </a:rPr>
              <a:t>Slow, rhythmic belly breathing</a:t>
            </a:r>
          </a:p>
          <a:p>
            <a:pPr marL="228600" indent="-228600">
              <a:spcBef>
                <a:spcPts val="1000"/>
              </a:spcBef>
              <a:buClrTx/>
              <a:buFont typeface="Arial"/>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sym typeface="Lato"/>
              </a:rPr>
              <a:t>Complete Breath</a:t>
            </a:r>
          </a:p>
          <a:p>
            <a:pPr marL="228600" indent="-228600">
              <a:spcBef>
                <a:spcPts val="1000"/>
              </a:spcBef>
              <a:buClrTx/>
              <a:buFont typeface="Arial"/>
              <a:buChar char="•"/>
            </a:pP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sym typeface="Lato"/>
              </a:rPr>
              <a:t>Nadi</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sym typeface="Lato"/>
              </a:rPr>
              <a:t> </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sym typeface="Lato"/>
              </a:rPr>
              <a:t>Shodhana</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sym typeface="Lato"/>
            </a:endParaRPr>
          </a:p>
          <a:p>
            <a:pPr marL="228600" indent="-228600">
              <a:spcBef>
                <a:spcPts val="1000"/>
              </a:spcBef>
              <a:buClrTx/>
              <a:buFont typeface="Arial"/>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sym typeface="Lato"/>
              </a:rPr>
              <a:t>Ujjayi</a:t>
            </a:r>
          </a:p>
          <a:p>
            <a:pPr marL="228600" indent="-228600">
              <a:spcBef>
                <a:spcPts val="1000"/>
              </a:spcBef>
              <a:buClrTx/>
              <a:buFont typeface="Arial"/>
              <a:buChar char="•"/>
            </a:pP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sym typeface="Lato"/>
              </a:rPr>
              <a:t>Bhastrika</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sym typeface="Lato"/>
            </a:endParaRPr>
          </a:p>
        </p:txBody>
      </p:sp>
    </p:spTree>
    <p:extLst>
      <p:ext uri="{BB962C8B-B14F-4D97-AF65-F5344CB8AC3E}">
        <p14:creationId xmlns:p14="http://schemas.microsoft.com/office/powerpoint/2010/main" val="2693315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6" name="Google Shape;446;p16"/>
          <p:cNvSpPr txBox="1">
            <a:spLocks noGrp="1"/>
          </p:cNvSpPr>
          <p:nvPr>
            <p:ph type="body" idx="4294967295"/>
          </p:nvPr>
        </p:nvSpPr>
        <p:spPr>
          <a:xfrm>
            <a:off x="609600" y="946150"/>
            <a:ext cx="10058400" cy="725488"/>
          </a:xfrm>
          <a:prstGeom prst="rect">
            <a:avLst/>
          </a:prstGeom>
          <a:noFill/>
          <a:ln>
            <a:noFill/>
          </a:ln>
        </p:spPr>
        <p:txBody>
          <a:bodyPr spcFirstLastPara="1" wrap="square" lIns="0" tIns="0" rIns="0" bIns="0" anchor="t" anchorCtr="0">
            <a:noAutofit/>
          </a:bodyPr>
          <a:lstStyle/>
          <a:p>
            <a:pPr marL="0" indent="0">
              <a:spcBef>
                <a:spcPts val="0"/>
              </a:spcBef>
            </a:pPr>
            <a:r>
              <a:rPr 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Journaling for Emotional Release</a:t>
            </a:r>
            <a:endParaRPr sz="2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Google Shape;447;p16">
            <a:extLst>
              <a:ext uri="{FF2B5EF4-FFF2-40B4-BE49-F238E27FC236}">
                <a16:creationId xmlns:a16="http://schemas.microsoft.com/office/drawing/2014/main" id="{3D1E7085-44D0-EF4A-AB9F-A92318BBC934}"/>
              </a:ext>
            </a:extLst>
          </p:cNvPr>
          <p:cNvSpPr txBox="1">
            <a:spLocks noGrp="1"/>
          </p:cNvSpPr>
          <p:nvPr>
            <p:ph type="body" idx="4294967295"/>
          </p:nvPr>
        </p:nvSpPr>
        <p:spPr>
          <a:xfrm>
            <a:off x="609600" y="1728788"/>
            <a:ext cx="5921375" cy="4183062"/>
          </a:xfrm>
          <a:prstGeom prst="rect">
            <a:avLst/>
          </a:prstGeom>
          <a:noFill/>
          <a:ln>
            <a:noFill/>
          </a:ln>
        </p:spPr>
        <p:txBody>
          <a:bodyPr spcFirstLastPara="1" wrap="square" lIns="0" tIns="0" rIns="0" bIns="0" anchor="t" anchorCtr="0">
            <a:noAutofit/>
          </a:bodyPr>
          <a:lstStyle/>
          <a:p>
            <a:pPr marL="0" indent="0">
              <a:lnSpc>
                <a:spcPct val="100000"/>
              </a:lnSpc>
              <a:spcBef>
                <a:spcPts val="1000"/>
              </a:spcBef>
              <a:buNone/>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Set intentions for what you would like to release. </a:t>
            </a:r>
          </a:p>
          <a:p>
            <a:pPr marL="0" indent="0">
              <a:lnSpc>
                <a:spcPct val="100000"/>
              </a:lnSpc>
              <a:spcBef>
                <a:spcPts val="1000"/>
              </a:spcBef>
              <a:buNone/>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Develop a vision statement for your life. Describe in detail the sights, sounds, feelings, and experiences you would like to see unfold in your life.</a:t>
            </a:r>
          </a:p>
          <a:p>
            <a:pPr marL="0" indent="0">
              <a:lnSpc>
                <a:spcPct val="100000"/>
              </a:lnSpc>
              <a:spcBef>
                <a:spcPts val="1000"/>
              </a:spcBef>
              <a:buNone/>
            </a:pP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nSpc>
                <a:spcPct val="120000"/>
              </a:lnSpc>
              <a:buClr>
                <a:schemeClr val="dk1"/>
              </a:buClr>
              <a:buSzPts val="1500"/>
            </a:pPr>
            <a:r>
              <a:rPr lang="en-US" sz="1500" b="1" dirty="0">
                <a:solidFill>
                  <a:schemeClr val="tx1"/>
                </a:solidFill>
                <a:latin typeface="Verdana" panose="020B0604030504040204" pitchFamily="34" charset="0"/>
                <a:ea typeface="Verdana" panose="020B0604030504040204" pitchFamily="34" charset="0"/>
                <a:cs typeface="Verdana" panose="020B0604030504040204" pitchFamily="34" charset="0"/>
                <a:sym typeface="Montserrat"/>
              </a:rPr>
              <a:t>What would you like to see in these areas of your life:</a:t>
            </a:r>
          </a:p>
          <a:p>
            <a:pPr marL="228600" lvl="1" indent="-228600">
              <a:spcBef>
                <a:spcPts val="1000"/>
              </a:spcBef>
              <a:buClrTx/>
              <a:buFont typeface="Arial"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Physical Body and Health</a:t>
            </a:r>
          </a:p>
          <a:p>
            <a:pPr marL="228600" lvl="1" indent="-228600">
              <a:spcBef>
                <a:spcPts val="1000"/>
              </a:spcBef>
              <a:buClrTx/>
              <a:buFont typeface="Arial"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Spiritual</a:t>
            </a:r>
          </a:p>
          <a:p>
            <a:pPr marL="228600" lvl="1" indent="-228600">
              <a:spcBef>
                <a:spcPts val="1000"/>
              </a:spcBef>
              <a:buClrTx/>
              <a:buFont typeface="Arial"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Family</a:t>
            </a:r>
          </a:p>
          <a:p>
            <a:pPr marL="228600" lvl="1" indent="-228600">
              <a:spcBef>
                <a:spcPts val="1000"/>
              </a:spcBef>
              <a:buClrTx/>
              <a:buFont typeface="Arial"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Career</a:t>
            </a:r>
          </a:p>
          <a:p>
            <a:pPr marL="228600" lvl="1" indent="-228600">
              <a:spcBef>
                <a:spcPts val="1000"/>
              </a:spcBef>
              <a:buClrTx/>
              <a:buFont typeface="Arial"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Friends and Loved Ones</a:t>
            </a:r>
          </a:p>
          <a:p>
            <a:pPr marL="228600" lvl="1" indent="-228600">
              <a:spcBef>
                <a:spcPts val="1000"/>
              </a:spcBef>
              <a:buClrTx/>
              <a:buFont typeface="Arial"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Material Possessions</a:t>
            </a:r>
          </a:p>
        </p:txBody>
      </p:sp>
    </p:spTree>
    <p:extLst>
      <p:ext uri="{BB962C8B-B14F-4D97-AF65-F5344CB8AC3E}">
        <p14:creationId xmlns:p14="http://schemas.microsoft.com/office/powerpoint/2010/main" val="2084564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4" name="Google Shape;521;p21">
            <a:extLst>
              <a:ext uri="{FF2B5EF4-FFF2-40B4-BE49-F238E27FC236}">
                <a16:creationId xmlns:a16="http://schemas.microsoft.com/office/drawing/2014/main" id="{4D27BD7A-C792-9841-9EA7-9395B3D7DA88}"/>
              </a:ext>
            </a:extLst>
          </p:cNvPr>
          <p:cNvSpPr txBox="1">
            <a:spLocks/>
          </p:cNvSpPr>
          <p:nvPr/>
        </p:nvSpPr>
        <p:spPr>
          <a:xfrm>
            <a:off x="609600" y="1017949"/>
            <a:ext cx="4876800" cy="7254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buClr>
                <a:schemeClr val="dk1"/>
              </a:buClr>
              <a:buSzPts val="2500"/>
            </a:pPr>
            <a:r>
              <a:rPr lang="en-US" sz="2400" b="1">
                <a:latin typeface="Verdana" panose="020B0604030504040204" pitchFamily="34" charset="0"/>
                <a:ea typeface="Verdana" panose="020B0604030504040204" pitchFamily="34" charset="0"/>
                <a:cs typeface="Verdana" panose="020B0604030504040204" pitchFamily="34" charset="0"/>
              </a:rPr>
              <a:t>Enlivening Health</a:t>
            </a:r>
            <a:endParaRPr lang="en-US" sz="24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Google Shape;508;p19">
            <a:extLst>
              <a:ext uri="{FF2B5EF4-FFF2-40B4-BE49-F238E27FC236}">
                <a16:creationId xmlns:a16="http://schemas.microsoft.com/office/drawing/2014/main" id="{DB283452-91A6-DB4D-B5A2-29B0F0B1E05E}"/>
              </a:ext>
            </a:extLst>
          </p:cNvPr>
          <p:cNvSpPr txBox="1">
            <a:spLocks/>
          </p:cNvSpPr>
          <p:nvPr/>
        </p:nvSpPr>
        <p:spPr>
          <a:xfrm>
            <a:off x="609600" y="1743436"/>
            <a:ext cx="10972800" cy="24405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spcBef>
                <a:spcPts val="1000"/>
              </a:spcBef>
              <a:buClr>
                <a:srgbClr val="2F2F2F"/>
              </a:buClr>
              <a:buSzPct val="10000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sym typeface="Cormorant Garamond"/>
              </a:rPr>
              <a:t>Notice when emotions arise and identify your needs.</a:t>
            </a:r>
          </a:p>
          <a:p>
            <a:pPr marL="285750" indent="-285750">
              <a:spcBef>
                <a:spcPts val="1000"/>
              </a:spcBef>
              <a:buClr>
                <a:srgbClr val="2F2F2F"/>
              </a:buClr>
              <a:buSzPct val="10000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sym typeface="Cormorant Garamond"/>
              </a:rPr>
              <a:t>Review the steps of conscious communication.</a:t>
            </a:r>
          </a:p>
          <a:p>
            <a:pPr marL="285750" indent="-285750">
              <a:spcBef>
                <a:spcPts val="1000"/>
              </a:spcBef>
              <a:buClr>
                <a:srgbClr val="2F2F2F"/>
              </a:buClr>
              <a:buSzPct val="10000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sym typeface="Cormorant Garamond"/>
              </a:rPr>
              <a:t>Practice the seven steps for emotional clearing.</a:t>
            </a:r>
          </a:p>
          <a:p>
            <a:pPr marL="285750" indent="-285750">
              <a:spcBef>
                <a:spcPts val="1000"/>
              </a:spcBef>
              <a:buClr>
                <a:srgbClr val="2F2F2F"/>
              </a:buClr>
              <a:buSzPct val="10000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sym typeface="Cormorant Garamond"/>
              </a:rPr>
              <a:t>Create a regular journaling practice, including a vision statement/intentions.</a:t>
            </a:r>
          </a:p>
          <a:p>
            <a:pPr marL="285750" indent="-285750">
              <a:spcBef>
                <a:spcPts val="1000"/>
              </a:spcBef>
              <a:buClr>
                <a:srgbClr val="2F2F2F"/>
              </a:buClr>
              <a:buSzPct val="100000"/>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sym typeface="Cormorant Garamond"/>
            </a:endParaRPr>
          </a:p>
          <a:p>
            <a:pPr marL="285750" indent="-285750">
              <a:spcBef>
                <a:spcPts val="1000"/>
              </a:spcBef>
              <a:buClr>
                <a:srgbClr val="2F2F2F"/>
              </a:buClr>
              <a:buSzPct val="100000"/>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sym typeface="Cormorant Garamon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7"/>
          <p:cNvSpPr txBox="1">
            <a:spLocks noGrp="1"/>
          </p:cNvSpPr>
          <p:nvPr>
            <p:ph type="body" sz="quarter" idx="4294967295"/>
          </p:nvPr>
        </p:nvSpPr>
        <p:spPr>
          <a:xfrm>
            <a:off x="609600" y="1003300"/>
            <a:ext cx="10058400" cy="725488"/>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1"/>
              </a:buClr>
              <a:buSzPts val="2500"/>
              <a:buNone/>
            </a:pPr>
            <a:r>
              <a:rPr 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Happiness</a:t>
            </a:r>
            <a:endParaRPr sz="2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 Placeholder 6">
            <a:extLst>
              <a:ext uri="{FF2B5EF4-FFF2-40B4-BE49-F238E27FC236}">
                <a16:creationId xmlns:a16="http://schemas.microsoft.com/office/drawing/2014/main" id="{6340D964-B114-0649-B826-81482913BE67}"/>
              </a:ext>
            </a:extLst>
          </p:cNvPr>
          <p:cNvSpPr>
            <a:spLocks noGrp="1"/>
          </p:cNvSpPr>
          <p:nvPr>
            <p:ph type="body" sz="quarter" idx="4294967295"/>
          </p:nvPr>
        </p:nvSpPr>
        <p:spPr>
          <a:xfrm>
            <a:off x="609600" y="1728788"/>
            <a:ext cx="4391025" cy="3248025"/>
          </a:xfrm>
          <a:prstGeom prst="rect">
            <a:avLst/>
          </a:prstGeom>
        </p:spPr>
        <p:txBody>
          <a:bodyPr/>
          <a:lstStyle/>
          <a:p>
            <a:pPr marL="228600" indent="-228600">
              <a:lnSpc>
                <a:spcPct val="120000"/>
              </a:lnSpc>
              <a:spcBef>
                <a:spcPts val="1000"/>
              </a:spcBef>
              <a:buFont typeface="Arial" charset="0"/>
              <a:buChar char="•"/>
              <a:tabLst>
                <a:tab pos="2632075" algn="l"/>
              </a:tabLst>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We all share a desire to be happy </a:t>
            </a:r>
          </a:p>
          <a:p>
            <a:pPr marL="228600" indent="-228600">
              <a:lnSpc>
                <a:spcPct val="120000"/>
              </a:lnSpc>
              <a:spcBef>
                <a:spcPts val="1000"/>
              </a:spcBef>
              <a:buFont typeface="Arial" charset="0"/>
              <a:buChar char="•"/>
              <a:tabLst>
                <a:tab pos="2632075" algn="l"/>
              </a:tabLst>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We are conditioned to derive happiness from temporary, external sources – when we identify ourselves and our happiness with objects outside ourselves, this is known as </a:t>
            </a:r>
            <a:r>
              <a:rPr lang="en-US" sz="1400" i="1" dirty="0">
                <a:solidFill>
                  <a:schemeClr val="tx1"/>
                </a:solidFill>
                <a:latin typeface="Verdana" panose="020B0604030504040204" pitchFamily="34" charset="0"/>
                <a:ea typeface="Verdana" panose="020B0604030504040204" pitchFamily="34" charset="0"/>
                <a:cs typeface="Verdana" panose="020B0604030504040204" pitchFamily="34" charset="0"/>
              </a:rPr>
              <a:t>object referral </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28600" indent="-228600">
              <a:lnSpc>
                <a:spcPct val="120000"/>
              </a:lnSpc>
              <a:spcBef>
                <a:spcPts val="1000"/>
              </a:spcBef>
              <a:buFont typeface="Arial" charset="0"/>
              <a:buChar char="•"/>
              <a:tabLst>
                <a:tab pos="2632075" algn="l"/>
              </a:tabLst>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The opposite of object referral is </a:t>
            </a:r>
            <a:r>
              <a:rPr lang="en-US" sz="1400" i="1" dirty="0">
                <a:solidFill>
                  <a:schemeClr val="tx1"/>
                </a:solidFill>
                <a:latin typeface="Verdana" panose="020B0604030504040204" pitchFamily="34" charset="0"/>
                <a:ea typeface="Verdana" panose="020B0604030504040204" pitchFamily="34" charset="0"/>
                <a:cs typeface="Verdana" panose="020B0604030504040204" pitchFamily="34" charset="0"/>
              </a:rPr>
              <a:t>self-referral</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 we identify with our inner self and internal state of well-being that does not depend on external circumstances</a:t>
            </a:r>
          </a:p>
          <a:p>
            <a:pPr marL="228600" indent="-228600">
              <a:lnSpc>
                <a:spcPct val="120000"/>
              </a:lnSpc>
              <a:spcBef>
                <a:spcPts val="1000"/>
              </a:spcBef>
              <a:buFont typeface="Arial" charset="0"/>
              <a:buChar char="•"/>
              <a:tabLst>
                <a:tab pos="2632075" algn="l"/>
              </a:tabLst>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True joy is an internal state of awareness that allows us to be happy for no reason and is independent of circumstances, events, people, and things in our lives.  Our essential nature is pure unbounded consciousness with infinite possibilities</a:t>
            </a:r>
          </a:p>
          <a:p>
            <a:pPr marL="228600" indent="-228600">
              <a:lnSpc>
                <a:spcPct val="120000"/>
              </a:lnSpc>
              <a:spcBef>
                <a:spcPts val="1000"/>
              </a:spcBef>
              <a:buFont typeface="Arial" charset="0"/>
              <a:buChar char="•"/>
              <a:tabLst>
                <a:tab pos="2632075" algn="l"/>
              </a:tabLst>
            </a:pP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28600" indent="-228600">
              <a:lnSpc>
                <a:spcPct val="120000"/>
              </a:lnSpc>
              <a:spcBef>
                <a:spcPts val="1000"/>
              </a:spcBef>
              <a:buSzPts val="1400"/>
            </a:pP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28600" indent="-228600">
              <a:lnSpc>
                <a:spcPct val="120000"/>
              </a:lnSpc>
              <a:spcBef>
                <a:spcPts val="1000"/>
              </a:spcBef>
            </a:pP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70FF65A-F2C5-AF40-B3D0-5023757514CC}"/>
              </a:ext>
            </a:extLst>
          </p:cNvPr>
          <p:cNvSpPr>
            <a:spLocks noGrp="1"/>
          </p:cNvSpPr>
          <p:nvPr>
            <p:ph type="body" sz="quarter" idx="4294967295"/>
          </p:nvPr>
        </p:nvSpPr>
        <p:spPr>
          <a:xfrm>
            <a:off x="609600" y="1003300"/>
            <a:ext cx="10058400" cy="725488"/>
          </a:xfrm>
          <a:prstGeom prst="rect">
            <a:avLst/>
          </a:prstGeom>
        </p:spPr>
        <p:txBody>
          <a:bodyPr lIns="0" tIns="0" rIns="0" bIns="0" anchor="t"/>
          <a:lstStyle/>
          <a:p>
            <a:r>
              <a:rPr 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Fundamental Human Needs </a:t>
            </a:r>
          </a:p>
        </p:txBody>
      </p:sp>
      <p:sp>
        <p:nvSpPr>
          <p:cNvPr id="20" name="Google Shape;256;p3">
            <a:extLst>
              <a:ext uri="{FF2B5EF4-FFF2-40B4-BE49-F238E27FC236}">
                <a16:creationId xmlns:a16="http://schemas.microsoft.com/office/drawing/2014/main" id="{A1C34FB1-A37C-F645-A663-0A32F0782649}"/>
              </a:ext>
            </a:extLst>
          </p:cNvPr>
          <p:cNvSpPr txBox="1"/>
          <p:nvPr/>
        </p:nvSpPr>
        <p:spPr>
          <a:xfrm>
            <a:off x="609600" y="1680534"/>
            <a:ext cx="5244790" cy="3170246"/>
          </a:xfrm>
          <a:prstGeom prst="rect">
            <a:avLst/>
          </a:prstGeom>
          <a:noFill/>
          <a:ln>
            <a:noFill/>
          </a:ln>
        </p:spPr>
        <p:txBody>
          <a:bodyPr spcFirstLastPara="1" wrap="square" lIns="0" tIns="0" rIns="0" bIns="0" anchor="t" anchorCtr="0">
            <a:noAutofit/>
          </a:bodyPr>
          <a:lstStyle/>
          <a:p>
            <a:pPr>
              <a:lnSpc>
                <a:spcPct val="120000"/>
              </a:lnSpc>
              <a:spcBef>
                <a:spcPts val="1000"/>
              </a:spcBef>
              <a:buClrTx/>
              <a:buSzPct val="100000"/>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When we perceive our physical and psychological needs are met, we feel comfort, pleasure, happiness, contentment, satisfaction and cheerfulness.</a:t>
            </a:r>
          </a:p>
          <a:p>
            <a:pPr marL="228600" indent="-285750">
              <a:lnSpc>
                <a:spcPct val="120000"/>
              </a:lnSpc>
              <a:spcBef>
                <a:spcPts val="1000"/>
              </a:spcBef>
              <a:buClrTx/>
              <a:buSzPct val="100000"/>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Attention</a:t>
            </a:r>
          </a:p>
          <a:p>
            <a:pPr marL="228600" indent="-285750">
              <a:lnSpc>
                <a:spcPct val="120000"/>
              </a:lnSpc>
              <a:spcBef>
                <a:spcPts val="1000"/>
              </a:spcBef>
              <a:buClrTx/>
              <a:buSzPct val="100000"/>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Affection</a:t>
            </a:r>
          </a:p>
          <a:p>
            <a:pPr marL="228600" indent="-285750">
              <a:lnSpc>
                <a:spcPct val="120000"/>
              </a:lnSpc>
              <a:spcBef>
                <a:spcPts val="1000"/>
              </a:spcBef>
              <a:buClrTx/>
              <a:buSzPct val="100000"/>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Acceptance</a:t>
            </a:r>
          </a:p>
          <a:p>
            <a:pPr marL="228600" indent="-285750">
              <a:lnSpc>
                <a:spcPct val="120000"/>
              </a:lnSpc>
              <a:spcBef>
                <a:spcPts val="1000"/>
              </a:spcBef>
              <a:buClrTx/>
              <a:buSzPct val="100000"/>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Appreciation</a:t>
            </a:r>
          </a:p>
        </p:txBody>
      </p:sp>
    </p:spTree>
    <p:extLst>
      <p:ext uri="{BB962C8B-B14F-4D97-AF65-F5344CB8AC3E}">
        <p14:creationId xmlns:p14="http://schemas.microsoft.com/office/powerpoint/2010/main" val="2512444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18"/>
          <p:cNvSpPr txBox="1">
            <a:spLocks noGrp="1"/>
          </p:cNvSpPr>
          <p:nvPr>
            <p:ph type="body" idx="4294967295"/>
          </p:nvPr>
        </p:nvSpPr>
        <p:spPr>
          <a:xfrm>
            <a:off x="609600" y="1003300"/>
            <a:ext cx="10058400" cy="725488"/>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1"/>
              </a:buClr>
              <a:buSzPts val="2500"/>
              <a:buNone/>
            </a:pPr>
            <a:r>
              <a:rPr 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Emotions</a:t>
            </a:r>
            <a:endParaRPr sz="2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91" name="Google Shape;491;p18"/>
          <p:cNvSpPr txBox="1">
            <a:spLocks noGrp="1"/>
          </p:cNvSpPr>
          <p:nvPr>
            <p:ph type="body" idx="4294967295"/>
          </p:nvPr>
        </p:nvSpPr>
        <p:spPr>
          <a:xfrm>
            <a:off x="609600" y="1658938"/>
            <a:ext cx="6029325" cy="4195762"/>
          </a:xfrm>
          <a:prstGeom prst="rect">
            <a:avLst/>
          </a:prstGeom>
          <a:noFill/>
          <a:ln>
            <a:noFill/>
          </a:ln>
        </p:spPr>
        <p:txBody>
          <a:bodyPr spcFirstLastPara="1" wrap="square" lIns="0" tIns="0" rIns="0" bIns="0" anchor="t" anchorCtr="0">
            <a:noAutofit/>
          </a:bodyPr>
          <a:lstStyle/>
          <a:p>
            <a:pPr marL="9525">
              <a:lnSpc>
                <a:spcPct val="120000"/>
              </a:lnSpc>
              <a:spcBef>
                <a:spcPts val="1000"/>
              </a:spcBef>
              <a:tabLst>
                <a:tab pos="2632075" algn="l"/>
              </a:tabLst>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Emotions are derived from our perception of needs being met or not met</a:t>
            </a:r>
          </a:p>
          <a:p>
            <a:pPr marL="9525">
              <a:lnSpc>
                <a:spcPct val="120000"/>
              </a:lnSpc>
              <a:spcBef>
                <a:spcPts val="1000"/>
              </a:spcBef>
              <a:tabLst>
                <a:tab pos="2632075" algn="l"/>
              </a:tabLst>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We feel emotions as sensations in our body that are associated with thoughts in our mind </a:t>
            </a:r>
          </a:p>
          <a:p>
            <a:pPr marL="9525">
              <a:lnSpc>
                <a:spcPct val="120000"/>
              </a:lnSpc>
              <a:spcBef>
                <a:spcPts val="1000"/>
              </a:spcBef>
              <a:tabLst>
                <a:tab pos="2632075" algn="l"/>
              </a:tabLst>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We experience emotions in two ways:</a:t>
            </a:r>
          </a:p>
          <a:p>
            <a:pPr marL="295275" lvl="1" indent="-285750">
              <a:lnSpc>
                <a:spcPct val="120000"/>
              </a:lnSpc>
              <a:spcBef>
                <a:spcPts val="1000"/>
              </a:spcBef>
              <a:buFont typeface="Arial" panose="020B0604020202020204" pitchFamily="34" charset="0"/>
              <a:buChar char="•"/>
              <a:tabLst>
                <a:tab pos="2632075" algn="l"/>
              </a:tabLst>
            </a:pPr>
            <a:r>
              <a:rPr lang="en-US" sz="1400" b="1" i="1" dirty="0">
                <a:solidFill>
                  <a:schemeClr val="tx1"/>
                </a:solidFill>
                <a:latin typeface="Verdana" panose="020B0604030504040204" pitchFamily="34" charset="0"/>
                <a:ea typeface="Verdana" panose="020B0604030504040204" pitchFamily="34" charset="0"/>
                <a:cs typeface="Verdana" panose="020B0604030504040204" pitchFamily="34" charset="0"/>
              </a:rPr>
              <a:t>Comfort</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encompasses all the feelings that move us from constriction to expansion, including joy, peace, love, pleasure, delight, and gratitude         </a:t>
            </a:r>
          </a:p>
          <a:p>
            <a:pPr marL="295275" lvl="1" indent="-285750">
              <a:lnSpc>
                <a:spcPct val="120000"/>
              </a:lnSpc>
              <a:spcBef>
                <a:spcPts val="1000"/>
              </a:spcBef>
              <a:buFont typeface="Arial" panose="020B0604020202020204" pitchFamily="34" charset="0"/>
              <a:buChar char="•"/>
              <a:tabLst>
                <a:tab pos="2632075" algn="l"/>
              </a:tabLst>
            </a:pPr>
            <a:r>
              <a:rPr lang="en-US" sz="1400" b="1" i="1" dirty="0">
                <a:solidFill>
                  <a:schemeClr val="tx1"/>
                </a:solidFill>
                <a:latin typeface="Verdana" panose="020B0604030504040204" pitchFamily="34" charset="0"/>
                <a:ea typeface="Verdana" panose="020B0604030504040204" pitchFamily="34" charset="0"/>
                <a:cs typeface="Verdana" panose="020B0604030504040204" pitchFamily="34" charset="0"/>
              </a:rPr>
              <a:t>Discomfort </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includes all the feelings that constrict us, including distress, frustration, anger, regret, fear, pain, and sadness</a:t>
            </a:r>
          </a:p>
          <a:p>
            <a:pPr marL="9525">
              <a:lnSpc>
                <a:spcPct val="120000"/>
              </a:lnSpc>
              <a:spcBef>
                <a:spcPts val="1000"/>
              </a:spcBef>
              <a:tabLst>
                <a:tab pos="2632075" algn="l"/>
              </a:tabLst>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Secondary emotions - based on unmet needs that are not resolved and often lead to anxiety, hostility, guilt and depression</a:t>
            </a:r>
          </a:p>
          <a:p>
            <a:pPr marL="9525">
              <a:lnSpc>
                <a:spcPct val="120000"/>
              </a:lnSpc>
              <a:spcBef>
                <a:spcPts val="1000"/>
              </a:spcBef>
              <a:tabLst>
                <a:tab pos="2632075" algn="l"/>
              </a:tabLst>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Feelings not fully experienced can accumulate as emotional toxins (emotional ama)  </a:t>
            </a:r>
          </a:p>
          <a:p>
            <a:pPr marL="9525">
              <a:lnSpc>
                <a:spcPct val="120000"/>
              </a:lnSpc>
              <a:spcBef>
                <a:spcPts val="1000"/>
              </a:spcBef>
              <a:tabLst>
                <a:tab pos="2632075" algn="l"/>
              </a:tabLst>
            </a:pP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18"/>
          <p:cNvSpPr txBox="1">
            <a:spLocks noGrp="1"/>
          </p:cNvSpPr>
          <p:nvPr>
            <p:ph type="body" idx="4294967295"/>
          </p:nvPr>
        </p:nvSpPr>
        <p:spPr>
          <a:xfrm>
            <a:off x="609600" y="1003300"/>
            <a:ext cx="10058400" cy="725488"/>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1"/>
              </a:buClr>
              <a:buSzPts val="2500"/>
              <a:buNone/>
            </a:pPr>
            <a:r>
              <a:rPr 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Emotions</a:t>
            </a:r>
            <a:endParaRPr sz="2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91" name="Google Shape;491;p18"/>
          <p:cNvSpPr txBox="1">
            <a:spLocks noGrp="1"/>
          </p:cNvSpPr>
          <p:nvPr>
            <p:ph type="body" idx="4294967295"/>
          </p:nvPr>
        </p:nvSpPr>
        <p:spPr>
          <a:xfrm>
            <a:off x="609600" y="1658938"/>
            <a:ext cx="5969000" cy="1889125"/>
          </a:xfrm>
          <a:prstGeom prst="rect">
            <a:avLst/>
          </a:prstGeom>
          <a:noFill/>
          <a:ln>
            <a:noFill/>
          </a:ln>
        </p:spPr>
        <p:txBody>
          <a:bodyPr spcFirstLastPara="1" wrap="square" lIns="0" tIns="0" rIns="0" bIns="0" anchor="t" anchorCtr="0">
            <a:noAutofit/>
          </a:bodyPr>
          <a:lstStyle/>
          <a:p>
            <a:pPr>
              <a:lnSpc>
                <a:spcPct val="120000"/>
              </a:lnSpc>
              <a:spcBef>
                <a:spcPts val="1000"/>
              </a:spcBef>
              <a:tabLst>
                <a:tab pos="2632075" algn="l"/>
              </a:tabLst>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We can either </a:t>
            </a:r>
            <a:r>
              <a:rPr lang="en-US" sz="1400" i="1" dirty="0">
                <a:solidFill>
                  <a:schemeClr val="tx1"/>
                </a:solidFill>
                <a:latin typeface="Verdana" panose="020B0604030504040204" pitchFamily="34" charset="0"/>
                <a:ea typeface="Verdana" panose="020B0604030504040204" pitchFamily="34" charset="0"/>
                <a:cs typeface="Verdana" panose="020B0604030504040204" pitchFamily="34" charset="0"/>
              </a:rPr>
              <a:t>react</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to unmet needs, which is an instinctual, conditioned, and learned behavior, or we can </a:t>
            </a:r>
            <a:r>
              <a:rPr lang="en-US" sz="1400" i="1" dirty="0">
                <a:solidFill>
                  <a:schemeClr val="tx1"/>
                </a:solidFill>
                <a:latin typeface="Verdana" panose="020B0604030504040204" pitchFamily="34" charset="0"/>
                <a:ea typeface="Verdana" panose="020B0604030504040204" pitchFamily="34" charset="0"/>
                <a:cs typeface="Verdana" panose="020B0604030504040204" pitchFamily="34" charset="0"/>
              </a:rPr>
              <a:t>respond,</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which implies being </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aware</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and having a choice.</a:t>
            </a:r>
          </a:p>
          <a:p>
            <a:pPr>
              <a:lnSpc>
                <a:spcPct val="120000"/>
              </a:lnSpc>
              <a:spcBef>
                <a:spcPts val="1000"/>
              </a:spcBef>
              <a:tabLst>
                <a:tab pos="2632075" algn="l"/>
              </a:tabLst>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All the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doshas</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can experience every kind of emotion, though each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dosha</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has a tendency to react to unmet needs in different ways.</a:t>
            </a:r>
          </a:p>
        </p:txBody>
      </p:sp>
    </p:spTree>
    <p:extLst>
      <p:ext uri="{BB962C8B-B14F-4D97-AF65-F5344CB8AC3E}">
        <p14:creationId xmlns:p14="http://schemas.microsoft.com/office/powerpoint/2010/main" val="2247134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1" name="Google Shape;491;p18"/>
          <p:cNvSpPr txBox="1">
            <a:spLocks noGrp="1"/>
          </p:cNvSpPr>
          <p:nvPr>
            <p:ph type="body" idx="4294967295"/>
          </p:nvPr>
        </p:nvSpPr>
        <p:spPr>
          <a:xfrm>
            <a:off x="609600" y="2781300"/>
            <a:ext cx="3013075" cy="1538028"/>
          </a:xfrm>
          <a:prstGeom prst="rect">
            <a:avLst/>
          </a:prstGeom>
          <a:noFill/>
          <a:ln>
            <a:noFill/>
          </a:ln>
        </p:spPr>
        <p:txBody>
          <a:bodyPr spcFirstLastPara="1" wrap="square" lIns="0" tIns="0" rIns="0" bIns="0" anchor="t" anchorCtr="0">
            <a:noAutofit/>
          </a:bodyPr>
          <a:lstStyle/>
          <a:p>
            <a:pPr marL="0" lvl="1" indent="0">
              <a:lnSpc>
                <a:spcPct val="120000"/>
              </a:lnSpc>
              <a:spcBef>
                <a:spcPts val="1000"/>
              </a:spcBef>
              <a:buNone/>
              <a:tabLst>
                <a:tab pos="2632075" algn="l"/>
              </a:tabLst>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Have a tendency to react with feelings of anxiety, fear, worry, and guilt. They are likely to blame themselves and say </a:t>
            </a:r>
            <a:r>
              <a:rPr lang="en-US" sz="1400" b="1" i="1" dirty="0">
                <a:solidFill>
                  <a:schemeClr val="tx1"/>
                </a:solidFill>
                <a:latin typeface="Verdana" panose="020B0604030504040204" pitchFamily="34" charset="0"/>
                <a:ea typeface="Verdana" panose="020B0604030504040204" pitchFamily="34" charset="0"/>
                <a:cs typeface="Verdana" panose="020B0604030504040204" pitchFamily="34" charset="0"/>
              </a:rPr>
              <a:t>“what did I do wrong?”</a:t>
            </a:r>
          </a:p>
        </p:txBody>
      </p:sp>
      <p:sp>
        <p:nvSpPr>
          <p:cNvPr id="6" name="Google Shape;334;p9">
            <a:extLst>
              <a:ext uri="{FF2B5EF4-FFF2-40B4-BE49-F238E27FC236}">
                <a16:creationId xmlns:a16="http://schemas.microsoft.com/office/drawing/2014/main" id="{ADC02491-9F57-9C48-A830-85394F99D6DC}"/>
              </a:ext>
            </a:extLst>
          </p:cNvPr>
          <p:cNvSpPr txBox="1"/>
          <p:nvPr/>
        </p:nvSpPr>
        <p:spPr>
          <a:xfrm>
            <a:off x="1095939" y="2133434"/>
            <a:ext cx="2040397" cy="405239"/>
          </a:xfrm>
          <a:prstGeom prst="rect">
            <a:avLst/>
          </a:prstGeom>
          <a:noFill/>
          <a:ln>
            <a:noFill/>
          </a:ln>
        </p:spPr>
        <p:txBody>
          <a:bodyPr spcFirstLastPara="1" wrap="square" lIns="0" tIns="0" rIns="0" bIns="0" anchor="ctr" anchorCtr="0">
            <a:spAutoFit/>
          </a:bodyPr>
          <a:lstStyle/>
          <a:p>
            <a:pPr marL="0" marR="0" lvl="0" indent="0" algn="ctr" rtl="0">
              <a:lnSpc>
                <a:spcPct val="120000"/>
              </a:lnSpc>
              <a:spcBef>
                <a:spcPts val="1000"/>
              </a:spcBef>
              <a:spcAft>
                <a:spcPts val="0"/>
              </a:spcAft>
              <a:buNone/>
            </a:pPr>
            <a:r>
              <a:rPr lang="en-US" sz="1500" b="1" i="0" u="none" strike="noStrike" cap="none" dirty="0">
                <a:solidFill>
                  <a:schemeClr val="tx1"/>
                </a:solidFill>
                <a:latin typeface="Verdana" panose="020B0604030504040204" pitchFamily="34" charset="0"/>
                <a:ea typeface="Verdana" panose="020B0604030504040204" pitchFamily="34" charset="0"/>
                <a:cs typeface="Verdana" panose="020B0604030504040204" pitchFamily="34" charset="0"/>
                <a:sym typeface="Montserrat"/>
              </a:rPr>
              <a:t>VATA</a:t>
            </a:r>
            <a:endParaRPr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Google Shape;335;p9">
            <a:extLst>
              <a:ext uri="{FF2B5EF4-FFF2-40B4-BE49-F238E27FC236}">
                <a16:creationId xmlns:a16="http://schemas.microsoft.com/office/drawing/2014/main" id="{5FA264D9-4B8C-BF4B-B3BA-E1059FC518BA}"/>
              </a:ext>
            </a:extLst>
          </p:cNvPr>
          <p:cNvSpPr txBox="1"/>
          <p:nvPr/>
        </p:nvSpPr>
        <p:spPr>
          <a:xfrm>
            <a:off x="5470116" y="2133434"/>
            <a:ext cx="1483452" cy="405239"/>
          </a:xfrm>
          <a:prstGeom prst="rect">
            <a:avLst/>
          </a:prstGeom>
          <a:noFill/>
          <a:ln>
            <a:noFill/>
          </a:ln>
        </p:spPr>
        <p:txBody>
          <a:bodyPr spcFirstLastPara="1" wrap="square" lIns="0" tIns="0" rIns="0" bIns="0" anchor="ctr" anchorCtr="0">
            <a:spAutoFit/>
          </a:bodyPr>
          <a:lstStyle/>
          <a:p>
            <a:pPr marL="0" marR="0" lvl="0" indent="0" algn="ctr" rtl="0">
              <a:lnSpc>
                <a:spcPct val="120000"/>
              </a:lnSpc>
              <a:spcBef>
                <a:spcPts val="1000"/>
              </a:spcBef>
              <a:spcAft>
                <a:spcPts val="0"/>
              </a:spcAft>
              <a:buNone/>
            </a:pPr>
            <a:r>
              <a:rPr lang="en-US" sz="1500" b="1" i="0" u="none" strike="noStrike" cap="none" dirty="0">
                <a:solidFill>
                  <a:schemeClr val="tx1"/>
                </a:solidFill>
                <a:latin typeface="Verdana" panose="020B0604030504040204" pitchFamily="34" charset="0"/>
                <a:ea typeface="Verdana" panose="020B0604030504040204" pitchFamily="34" charset="0"/>
                <a:cs typeface="Verdana" panose="020B0604030504040204" pitchFamily="34" charset="0"/>
                <a:sym typeface="Montserrat"/>
              </a:rPr>
              <a:t>PITTA</a:t>
            </a:r>
            <a:endParaRPr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Google Shape;336;p9">
            <a:extLst>
              <a:ext uri="{FF2B5EF4-FFF2-40B4-BE49-F238E27FC236}">
                <a16:creationId xmlns:a16="http://schemas.microsoft.com/office/drawing/2014/main" id="{0F614ADE-E093-6A43-97EC-15BB582F0757}"/>
              </a:ext>
            </a:extLst>
          </p:cNvPr>
          <p:cNvSpPr txBox="1"/>
          <p:nvPr/>
        </p:nvSpPr>
        <p:spPr>
          <a:xfrm>
            <a:off x="9361673" y="2133434"/>
            <a:ext cx="1660065" cy="405239"/>
          </a:xfrm>
          <a:prstGeom prst="rect">
            <a:avLst/>
          </a:prstGeom>
          <a:noFill/>
          <a:ln>
            <a:noFill/>
          </a:ln>
        </p:spPr>
        <p:txBody>
          <a:bodyPr spcFirstLastPara="1" wrap="square" lIns="0" tIns="0" rIns="0" bIns="0" anchor="ctr" anchorCtr="0">
            <a:spAutoFit/>
          </a:bodyPr>
          <a:lstStyle/>
          <a:p>
            <a:pPr marL="0" marR="0" lvl="0" indent="0" algn="ctr" rtl="0">
              <a:lnSpc>
                <a:spcPct val="120000"/>
              </a:lnSpc>
              <a:spcBef>
                <a:spcPts val="1000"/>
              </a:spcBef>
              <a:spcAft>
                <a:spcPts val="0"/>
              </a:spcAft>
              <a:buNone/>
            </a:pPr>
            <a:r>
              <a:rPr lang="en-US" sz="1500" b="1" i="0" u="none" strike="noStrike" cap="none" dirty="0">
                <a:solidFill>
                  <a:schemeClr val="tx1"/>
                </a:solidFill>
                <a:latin typeface="Verdana" panose="020B0604030504040204" pitchFamily="34" charset="0"/>
                <a:ea typeface="Verdana" panose="020B0604030504040204" pitchFamily="34" charset="0"/>
                <a:cs typeface="Verdana" panose="020B0604030504040204" pitchFamily="34" charset="0"/>
                <a:sym typeface="Montserrat"/>
              </a:rPr>
              <a:t>KAPHA</a:t>
            </a:r>
            <a:endParaRPr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Google Shape;491;p18">
            <a:extLst>
              <a:ext uri="{FF2B5EF4-FFF2-40B4-BE49-F238E27FC236}">
                <a16:creationId xmlns:a16="http://schemas.microsoft.com/office/drawing/2014/main" id="{786D8F50-2030-9647-8B73-97C5BC776812}"/>
              </a:ext>
            </a:extLst>
          </p:cNvPr>
          <p:cNvSpPr txBox="1">
            <a:spLocks/>
          </p:cNvSpPr>
          <p:nvPr/>
        </p:nvSpPr>
        <p:spPr>
          <a:xfrm>
            <a:off x="4761693" y="2781299"/>
            <a:ext cx="2900299" cy="172379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23850" algn="l" rtl="0">
              <a:lnSpc>
                <a:spcPct val="120000"/>
              </a:lnSpc>
              <a:spcBef>
                <a:spcPts val="0"/>
              </a:spcBef>
              <a:spcAft>
                <a:spcPts val="0"/>
              </a:spcAft>
              <a:buClr>
                <a:schemeClr val="accent1"/>
              </a:buClr>
              <a:buSzPts val="1500"/>
              <a:buFont typeface="Arial"/>
              <a:buChar char="•"/>
              <a:defRPr sz="1500" b="0" i="0" u="none" strike="noStrike" cap="none">
                <a:solidFill>
                  <a:schemeClr val="dk1"/>
                </a:solidFill>
                <a:latin typeface="Lato"/>
                <a:ea typeface="Lato"/>
                <a:cs typeface="Lato"/>
                <a:sym typeface="Lato"/>
              </a:defRPr>
            </a:lvl1pPr>
            <a:lvl2pPr marL="914400" marR="0" lvl="1" indent="-323850" algn="l" rtl="0">
              <a:lnSpc>
                <a:spcPct val="120000"/>
              </a:lnSpc>
              <a:spcBef>
                <a:spcPts val="1000"/>
              </a:spcBef>
              <a:spcAft>
                <a:spcPts val="0"/>
              </a:spcAft>
              <a:buClr>
                <a:schemeClr val="accent1"/>
              </a:buClr>
              <a:buSzPts val="1500"/>
              <a:buFont typeface="Arial"/>
              <a:buChar char="•"/>
              <a:defRPr sz="1500" b="0" i="0" u="none" strike="noStrike" cap="none">
                <a:solidFill>
                  <a:schemeClr val="dk1"/>
                </a:solidFill>
                <a:latin typeface="Lato"/>
                <a:ea typeface="Lato"/>
                <a:cs typeface="Lato"/>
                <a:sym typeface="Lato"/>
              </a:defRPr>
            </a:lvl2pPr>
            <a:lvl3pPr marL="1371600" marR="0" lvl="2" indent="-323850" algn="l" rtl="0">
              <a:lnSpc>
                <a:spcPct val="120000"/>
              </a:lnSpc>
              <a:spcBef>
                <a:spcPts val="1000"/>
              </a:spcBef>
              <a:spcAft>
                <a:spcPts val="0"/>
              </a:spcAft>
              <a:buClr>
                <a:schemeClr val="accent1"/>
              </a:buClr>
              <a:buSzPts val="1500"/>
              <a:buFont typeface="Arial"/>
              <a:buChar char="•"/>
              <a:defRPr sz="1500" b="0" i="0" u="none" strike="noStrike" cap="none">
                <a:solidFill>
                  <a:schemeClr val="dk1"/>
                </a:solidFill>
                <a:latin typeface="Lato"/>
                <a:ea typeface="Lato"/>
                <a:cs typeface="Lato"/>
                <a:sym typeface="Lato"/>
              </a:defRPr>
            </a:lvl3pPr>
            <a:lvl4pPr marL="1828800" marR="0" lvl="3" indent="-323850" algn="l" rtl="0">
              <a:lnSpc>
                <a:spcPct val="120000"/>
              </a:lnSpc>
              <a:spcBef>
                <a:spcPts val="1000"/>
              </a:spcBef>
              <a:spcAft>
                <a:spcPts val="0"/>
              </a:spcAft>
              <a:buClr>
                <a:schemeClr val="accent1"/>
              </a:buClr>
              <a:buSzPts val="1500"/>
              <a:buFont typeface="Arial"/>
              <a:buChar char="•"/>
              <a:defRPr sz="1500" b="0" i="0" u="none" strike="noStrike" cap="none">
                <a:solidFill>
                  <a:schemeClr val="dk1"/>
                </a:solidFill>
                <a:latin typeface="Lato"/>
                <a:ea typeface="Lato"/>
                <a:cs typeface="Lato"/>
                <a:sym typeface="Lato"/>
              </a:defRPr>
            </a:lvl4pPr>
            <a:lvl5pPr marL="2286000" marR="0" lvl="4" indent="-323850" algn="l" rtl="0">
              <a:lnSpc>
                <a:spcPct val="120000"/>
              </a:lnSpc>
              <a:spcBef>
                <a:spcPts val="1000"/>
              </a:spcBef>
              <a:spcAft>
                <a:spcPts val="0"/>
              </a:spcAft>
              <a:buClr>
                <a:schemeClr val="accent1"/>
              </a:buClr>
              <a:buSzPts val="1500"/>
              <a:buFont typeface="Arial"/>
              <a:buChar char="•"/>
              <a:defRPr sz="1500" b="0" i="0" u="none" strike="noStrike" cap="none">
                <a:solidFill>
                  <a:schemeClr val="dk1"/>
                </a:solidFill>
                <a:latin typeface="Lato"/>
                <a:ea typeface="Lato"/>
                <a:cs typeface="Lato"/>
                <a:sym typeface="Lato"/>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1" indent="0">
              <a:buNone/>
              <a:tabLst>
                <a:tab pos="2632075" algn="l"/>
              </a:tabLst>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Have a tendency to feel angry or hostile. They are prone to blame others and say </a:t>
            </a:r>
            <a:r>
              <a:rPr lang="en-US" sz="1400" b="1" i="1" dirty="0">
                <a:solidFill>
                  <a:schemeClr val="tx1"/>
                </a:solidFill>
                <a:latin typeface="Verdana" panose="020B0604030504040204" pitchFamily="34" charset="0"/>
                <a:ea typeface="Verdana" panose="020B0604030504040204" pitchFamily="34" charset="0"/>
                <a:cs typeface="Verdana" panose="020B0604030504040204" pitchFamily="34" charset="0"/>
              </a:rPr>
              <a:t>“what did you do wrong?”</a:t>
            </a:r>
          </a:p>
        </p:txBody>
      </p:sp>
      <p:sp>
        <p:nvSpPr>
          <p:cNvPr id="14" name="Google Shape;491;p18">
            <a:extLst>
              <a:ext uri="{FF2B5EF4-FFF2-40B4-BE49-F238E27FC236}">
                <a16:creationId xmlns:a16="http://schemas.microsoft.com/office/drawing/2014/main" id="{70B9BCFD-B54A-0C4A-AEA2-AF5377BF5784}"/>
              </a:ext>
            </a:extLst>
          </p:cNvPr>
          <p:cNvSpPr txBox="1">
            <a:spLocks/>
          </p:cNvSpPr>
          <p:nvPr/>
        </p:nvSpPr>
        <p:spPr>
          <a:xfrm>
            <a:off x="8801011" y="2781300"/>
            <a:ext cx="2781389" cy="153802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23850" algn="l" rtl="0">
              <a:lnSpc>
                <a:spcPct val="120000"/>
              </a:lnSpc>
              <a:spcBef>
                <a:spcPts val="0"/>
              </a:spcBef>
              <a:spcAft>
                <a:spcPts val="0"/>
              </a:spcAft>
              <a:buClr>
                <a:schemeClr val="accent1"/>
              </a:buClr>
              <a:buSzPts val="1500"/>
              <a:buFont typeface="Arial"/>
              <a:buChar char="•"/>
              <a:defRPr sz="1500" b="0" i="0" u="none" strike="noStrike" cap="none">
                <a:solidFill>
                  <a:schemeClr val="dk1"/>
                </a:solidFill>
                <a:latin typeface="Lato"/>
                <a:ea typeface="Lato"/>
                <a:cs typeface="Lato"/>
                <a:sym typeface="Lato"/>
              </a:defRPr>
            </a:lvl1pPr>
            <a:lvl2pPr marL="914400" marR="0" lvl="1" indent="-323850" algn="l" rtl="0">
              <a:lnSpc>
                <a:spcPct val="120000"/>
              </a:lnSpc>
              <a:spcBef>
                <a:spcPts val="1000"/>
              </a:spcBef>
              <a:spcAft>
                <a:spcPts val="0"/>
              </a:spcAft>
              <a:buClr>
                <a:schemeClr val="accent1"/>
              </a:buClr>
              <a:buSzPts val="1500"/>
              <a:buFont typeface="Arial"/>
              <a:buChar char="•"/>
              <a:defRPr sz="1500" b="0" i="0" u="none" strike="noStrike" cap="none">
                <a:solidFill>
                  <a:schemeClr val="dk1"/>
                </a:solidFill>
                <a:latin typeface="Lato"/>
                <a:ea typeface="Lato"/>
                <a:cs typeface="Lato"/>
                <a:sym typeface="Lato"/>
              </a:defRPr>
            </a:lvl2pPr>
            <a:lvl3pPr marL="1371600" marR="0" lvl="2" indent="-323850" algn="l" rtl="0">
              <a:lnSpc>
                <a:spcPct val="120000"/>
              </a:lnSpc>
              <a:spcBef>
                <a:spcPts val="1000"/>
              </a:spcBef>
              <a:spcAft>
                <a:spcPts val="0"/>
              </a:spcAft>
              <a:buClr>
                <a:schemeClr val="accent1"/>
              </a:buClr>
              <a:buSzPts val="1500"/>
              <a:buFont typeface="Arial"/>
              <a:buChar char="•"/>
              <a:defRPr sz="1500" b="0" i="0" u="none" strike="noStrike" cap="none">
                <a:solidFill>
                  <a:schemeClr val="dk1"/>
                </a:solidFill>
                <a:latin typeface="Lato"/>
                <a:ea typeface="Lato"/>
                <a:cs typeface="Lato"/>
                <a:sym typeface="Lato"/>
              </a:defRPr>
            </a:lvl3pPr>
            <a:lvl4pPr marL="1828800" marR="0" lvl="3" indent="-323850" algn="l" rtl="0">
              <a:lnSpc>
                <a:spcPct val="120000"/>
              </a:lnSpc>
              <a:spcBef>
                <a:spcPts val="1000"/>
              </a:spcBef>
              <a:spcAft>
                <a:spcPts val="0"/>
              </a:spcAft>
              <a:buClr>
                <a:schemeClr val="accent1"/>
              </a:buClr>
              <a:buSzPts val="1500"/>
              <a:buFont typeface="Arial"/>
              <a:buChar char="•"/>
              <a:defRPr sz="1500" b="0" i="0" u="none" strike="noStrike" cap="none">
                <a:solidFill>
                  <a:schemeClr val="dk1"/>
                </a:solidFill>
                <a:latin typeface="Lato"/>
                <a:ea typeface="Lato"/>
                <a:cs typeface="Lato"/>
                <a:sym typeface="Lato"/>
              </a:defRPr>
            </a:lvl4pPr>
            <a:lvl5pPr marL="2286000" marR="0" lvl="4" indent="-323850" algn="l" rtl="0">
              <a:lnSpc>
                <a:spcPct val="120000"/>
              </a:lnSpc>
              <a:spcBef>
                <a:spcPts val="1000"/>
              </a:spcBef>
              <a:spcAft>
                <a:spcPts val="0"/>
              </a:spcAft>
              <a:buClr>
                <a:schemeClr val="accent1"/>
              </a:buClr>
              <a:buSzPts val="1500"/>
              <a:buFont typeface="Arial"/>
              <a:buChar char="•"/>
              <a:defRPr sz="1500" b="0" i="0" u="none" strike="noStrike" cap="none">
                <a:solidFill>
                  <a:schemeClr val="dk1"/>
                </a:solidFill>
                <a:latin typeface="Lato"/>
                <a:ea typeface="Lato"/>
                <a:cs typeface="Lato"/>
                <a:sym typeface="Lato"/>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1" indent="0">
              <a:buNone/>
              <a:tabLst>
                <a:tab pos="2632075" algn="l"/>
              </a:tabLst>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Have a tendency to become sad and discouraged. They may ignore situations and withdraw and say </a:t>
            </a:r>
            <a:r>
              <a:rPr lang="en-US" sz="1400" b="1" i="1" dirty="0">
                <a:solidFill>
                  <a:schemeClr val="tx1"/>
                </a:solidFill>
                <a:latin typeface="Verdana" panose="020B0604030504040204" pitchFamily="34" charset="0"/>
                <a:ea typeface="Verdana" panose="020B0604030504040204" pitchFamily="34" charset="0"/>
                <a:cs typeface="Verdana" panose="020B0604030504040204" pitchFamily="34" charset="0"/>
              </a:rPr>
              <a:t>“I don’t want to deal with it.”</a:t>
            </a:r>
            <a:b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Google Shape;490;p18">
            <a:extLst>
              <a:ext uri="{FF2B5EF4-FFF2-40B4-BE49-F238E27FC236}">
                <a16:creationId xmlns:a16="http://schemas.microsoft.com/office/drawing/2014/main" id="{2685856D-F3F8-AF4B-8389-3FF614CE95B7}"/>
              </a:ext>
            </a:extLst>
          </p:cNvPr>
          <p:cNvSpPr txBox="1">
            <a:spLocks/>
          </p:cNvSpPr>
          <p:nvPr/>
        </p:nvSpPr>
        <p:spPr>
          <a:xfrm>
            <a:off x="609600" y="1003300"/>
            <a:ext cx="10058400" cy="72548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buClr>
                <a:schemeClr val="dk1"/>
              </a:buClr>
              <a:buSzPts val="2500"/>
            </a:pPr>
            <a:r>
              <a:rPr lang="en-US" sz="2400" b="1">
                <a:solidFill>
                  <a:schemeClr val="tx1"/>
                </a:solidFill>
                <a:latin typeface="Verdana" panose="020B0604030504040204" pitchFamily="34" charset="0"/>
                <a:ea typeface="Verdana" panose="020B0604030504040204" pitchFamily="34" charset="0"/>
                <a:cs typeface="Verdana" panose="020B0604030504040204" pitchFamily="34" charset="0"/>
              </a:rPr>
              <a:t>Emotions</a:t>
            </a:r>
            <a:endParaRPr 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57891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F1FEB64-FFC7-4A45-960F-6E94F1A16137}"/>
              </a:ext>
            </a:extLst>
          </p:cNvPr>
          <p:cNvSpPr>
            <a:spLocks noGrp="1"/>
          </p:cNvSpPr>
          <p:nvPr>
            <p:ph type="body" sz="quarter" idx="4294967295"/>
          </p:nvPr>
        </p:nvSpPr>
        <p:spPr>
          <a:xfrm>
            <a:off x="609600" y="1003300"/>
            <a:ext cx="5621338" cy="725488"/>
          </a:xfrm>
          <a:prstGeom prst="rect">
            <a:avLst/>
          </a:prstGeom>
        </p:spPr>
        <p:txBody>
          <a:bodyPr/>
          <a:lstStyle/>
          <a:p>
            <a:r>
              <a:rPr lang="en-US" sz="2400" b="1" dirty="0">
                <a:solidFill>
                  <a:srgbClr val="001232"/>
                </a:solidFill>
                <a:latin typeface="Verdana" panose="020B0604030504040204" pitchFamily="34" charset="0"/>
                <a:ea typeface="Verdana" panose="020B0604030504040204" pitchFamily="34" charset="0"/>
                <a:cs typeface="Verdana" panose="020B0604030504040204" pitchFamily="34" charset="0"/>
              </a:rPr>
              <a:t>Seven Biological Responses</a:t>
            </a:r>
          </a:p>
        </p:txBody>
      </p:sp>
      <p:sp>
        <p:nvSpPr>
          <p:cNvPr id="10" name="TextBox 9">
            <a:extLst>
              <a:ext uri="{FF2B5EF4-FFF2-40B4-BE49-F238E27FC236}">
                <a16:creationId xmlns:a16="http://schemas.microsoft.com/office/drawing/2014/main" id="{3BDA072E-6182-DB47-AAE0-A6D0A12177BC}"/>
              </a:ext>
            </a:extLst>
          </p:cNvPr>
          <p:cNvSpPr txBox="1"/>
          <p:nvPr/>
        </p:nvSpPr>
        <p:spPr>
          <a:xfrm>
            <a:off x="625986" y="1728483"/>
            <a:ext cx="5470014" cy="2645083"/>
          </a:xfrm>
          <a:prstGeom prst="rect">
            <a:avLst/>
          </a:prstGeom>
          <a:noFill/>
        </p:spPr>
        <p:txBody>
          <a:bodyPr wrap="square" rtlCol="0">
            <a:spAutoFit/>
          </a:bodyPr>
          <a:lstStyle/>
          <a:p>
            <a:pPr marL="228600" indent="-228600">
              <a:lnSpc>
                <a:spcPct val="120000"/>
              </a:lnSpc>
              <a:spcBef>
                <a:spcPts val="1000"/>
              </a:spcBef>
              <a:buClrTx/>
              <a:buSzPts val="1400"/>
              <a:buFont typeface="Arial"/>
              <a:buChar char="•"/>
            </a:pPr>
            <a:r>
              <a:rPr lang="en-US" sz="1400" dirty="0">
                <a:solidFill>
                  <a:schemeClr val="dk1"/>
                </a:solidFill>
                <a:latin typeface="Verdana" panose="020B0604030504040204" pitchFamily="34" charset="0"/>
                <a:ea typeface="Verdana" panose="020B0604030504040204" pitchFamily="34" charset="0"/>
                <a:cs typeface="Verdana" panose="020B0604030504040204" pitchFamily="34" charset="0"/>
                <a:sym typeface="Lato"/>
              </a:rPr>
              <a:t>Fight/Flight</a:t>
            </a:r>
          </a:p>
          <a:p>
            <a:pPr marL="228600" indent="-228600">
              <a:lnSpc>
                <a:spcPct val="120000"/>
              </a:lnSpc>
              <a:spcBef>
                <a:spcPts val="1000"/>
              </a:spcBef>
              <a:buClrTx/>
              <a:buSzPts val="1400"/>
              <a:buFont typeface="Arial"/>
              <a:buChar char="•"/>
            </a:pPr>
            <a:r>
              <a:rPr lang="en-US" dirty="0">
                <a:solidFill>
                  <a:schemeClr val="dk1"/>
                </a:solidFill>
                <a:latin typeface="Verdana" panose="020B0604030504040204" pitchFamily="34" charset="0"/>
                <a:ea typeface="Verdana" panose="020B0604030504040204" pitchFamily="34" charset="0"/>
                <a:cs typeface="Verdana" panose="020B0604030504040204" pitchFamily="34" charset="0"/>
                <a:sym typeface="Lato"/>
              </a:rPr>
              <a:t>Reactive</a:t>
            </a:r>
          </a:p>
          <a:p>
            <a:pPr marL="228600" indent="-228600">
              <a:lnSpc>
                <a:spcPct val="120000"/>
              </a:lnSpc>
              <a:spcBef>
                <a:spcPts val="1000"/>
              </a:spcBef>
              <a:buClrTx/>
              <a:buSzPts val="1400"/>
              <a:buFont typeface="Arial"/>
              <a:buChar char="•"/>
            </a:pPr>
            <a:r>
              <a:rPr lang="en-US" sz="1400" dirty="0">
                <a:solidFill>
                  <a:schemeClr val="dk1"/>
                </a:solidFill>
                <a:latin typeface="Verdana" panose="020B0604030504040204" pitchFamily="34" charset="0"/>
                <a:ea typeface="Verdana" panose="020B0604030504040204" pitchFamily="34" charset="0"/>
                <a:cs typeface="Verdana" panose="020B0604030504040204" pitchFamily="34" charset="0"/>
                <a:sym typeface="Lato"/>
              </a:rPr>
              <a:t>Restful Awareness</a:t>
            </a:r>
          </a:p>
          <a:p>
            <a:pPr marL="228600" indent="-228600">
              <a:lnSpc>
                <a:spcPct val="120000"/>
              </a:lnSpc>
              <a:spcBef>
                <a:spcPts val="1000"/>
              </a:spcBef>
              <a:buClrTx/>
              <a:buSzPts val="1400"/>
              <a:buFont typeface="Arial"/>
              <a:buChar char="•"/>
            </a:pPr>
            <a:r>
              <a:rPr lang="en-US" dirty="0">
                <a:solidFill>
                  <a:schemeClr val="dk1"/>
                </a:solidFill>
                <a:latin typeface="Verdana" panose="020B0604030504040204" pitchFamily="34" charset="0"/>
                <a:ea typeface="Verdana" panose="020B0604030504040204" pitchFamily="34" charset="0"/>
                <a:cs typeface="Verdana" panose="020B0604030504040204" pitchFamily="34" charset="0"/>
                <a:sym typeface="Lato"/>
              </a:rPr>
              <a:t>Intuitive</a:t>
            </a:r>
          </a:p>
          <a:p>
            <a:pPr marL="228600" indent="-228600">
              <a:lnSpc>
                <a:spcPct val="120000"/>
              </a:lnSpc>
              <a:spcBef>
                <a:spcPts val="1000"/>
              </a:spcBef>
              <a:buClrTx/>
              <a:buSzPts val="1400"/>
              <a:buFont typeface="Arial"/>
              <a:buChar char="•"/>
            </a:pPr>
            <a:r>
              <a:rPr lang="en-US" sz="1400" dirty="0">
                <a:solidFill>
                  <a:schemeClr val="dk1"/>
                </a:solidFill>
                <a:latin typeface="Verdana" panose="020B0604030504040204" pitchFamily="34" charset="0"/>
                <a:ea typeface="Verdana" panose="020B0604030504040204" pitchFamily="34" charset="0"/>
                <a:cs typeface="Verdana" panose="020B0604030504040204" pitchFamily="34" charset="0"/>
                <a:sym typeface="Lato"/>
              </a:rPr>
              <a:t>Creative</a:t>
            </a:r>
          </a:p>
          <a:p>
            <a:pPr marL="228600" indent="-228600">
              <a:lnSpc>
                <a:spcPct val="120000"/>
              </a:lnSpc>
              <a:spcBef>
                <a:spcPts val="1000"/>
              </a:spcBef>
              <a:buClrTx/>
              <a:buSzPts val="1400"/>
              <a:buFont typeface="Arial"/>
              <a:buChar char="•"/>
            </a:pPr>
            <a:r>
              <a:rPr lang="en-US" dirty="0">
                <a:solidFill>
                  <a:schemeClr val="dk1"/>
                </a:solidFill>
                <a:latin typeface="Verdana" panose="020B0604030504040204" pitchFamily="34" charset="0"/>
                <a:ea typeface="Verdana" panose="020B0604030504040204" pitchFamily="34" charset="0"/>
                <a:cs typeface="Verdana" panose="020B0604030504040204" pitchFamily="34" charset="0"/>
                <a:sym typeface="Lato"/>
              </a:rPr>
              <a:t>Visionary</a:t>
            </a:r>
          </a:p>
          <a:p>
            <a:pPr marL="228600" indent="-228600">
              <a:lnSpc>
                <a:spcPct val="120000"/>
              </a:lnSpc>
              <a:spcBef>
                <a:spcPts val="1000"/>
              </a:spcBef>
              <a:buClrTx/>
              <a:buSzPts val="1400"/>
              <a:buFont typeface="Arial"/>
              <a:buChar char="•"/>
            </a:pPr>
            <a:r>
              <a:rPr lang="en-US" sz="1400" dirty="0">
                <a:solidFill>
                  <a:schemeClr val="dk1"/>
                </a:solidFill>
                <a:latin typeface="Verdana" panose="020B0604030504040204" pitchFamily="34" charset="0"/>
                <a:ea typeface="Verdana" panose="020B0604030504040204" pitchFamily="34" charset="0"/>
                <a:cs typeface="Verdana" panose="020B0604030504040204" pitchFamily="34" charset="0"/>
                <a:sym typeface="Lato"/>
              </a:rPr>
              <a:t>Sacred</a:t>
            </a:r>
          </a:p>
        </p:txBody>
      </p:sp>
    </p:spTree>
    <p:extLst>
      <p:ext uri="{BB962C8B-B14F-4D97-AF65-F5344CB8AC3E}">
        <p14:creationId xmlns:p14="http://schemas.microsoft.com/office/powerpoint/2010/main" val="3934229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18"/>
          <p:cNvSpPr txBox="1">
            <a:spLocks noGrp="1"/>
          </p:cNvSpPr>
          <p:nvPr>
            <p:ph type="body" idx="4294967295"/>
          </p:nvPr>
        </p:nvSpPr>
        <p:spPr>
          <a:xfrm>
            <a:off x="609600" y="1003300"/>
            <a:ext cx="10058400" cy="725488"/>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1"/>
              </a:buClr>
              <a:buSzPts val="2500"/>
              <a:buNone/>
            </a:pPr>
            <a:r>
              <a:rPr 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Fight/Flight/Freeze</a:t>
            </a:r>
            <a:endParaRPr sz="2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91" name="Google Shape;491;p18"/>
          <p:cNvSpPr txBox="1">
            <a:spLocks noGrp="1"/>
          </p:cNvSpPr>
          <p:nvPr>
            <p:ph type="body" idx="4294967295"/>
          </p:nvPr>
        </p:nvSpPr>
        <p:spPr>
          <a:xfrm>
            <a:off x="609600" y="1658938"/>
            <a:ext cx="3271838" cy="3290887"/>
          </a:xfrm>
          <a:prstGeom prst="rect">
            <a:avLst/>
          </a:prstGeom>
          <a:noFill/>
          <a:ln>
            <a:noFill/>
          </a:ln>
        </p:spPr>
        <p:txBody>
          <a:bodyPr spcFirstLastPara="1" wrap="square" lIns="0" tIns="0" rIns="0" bIns="0" anchor="t" anchorCtr="0">
            <a:noAutofit/>
          </a:bodyPr>
          <a:lstStyle/>
          <a:p>
            <a:pPr marL="346075" indent="-346075">
              <a:lnSpc>
                <a:spcPct val="125000"/>
              </a:lnSpc>
              <a:spcBef>
                <a:spcPct val="75000"/>
              </a:spcBef>
              <a:buFont typeface="Arial"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The most primitive response grounded in the survival instinct, serving to keep the body protected</a:t>
            </a:r>
          </a:p>
          <a:p>
            <a:pPr marL="346075" indent="-346075">
              <a:lnSpc>
                <a:spcPct val="125000"/>
              </a:lnSpc>
              <a:spcBef>
                <a:spcPct val="75000"/>
              </a:spcBef>
              <a:buFont typeface="Arial"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Based on fear and the perception that our environment is threatening</a:t>
            </a:r>
          </a:p>
          <a:p>
            <a:pPr marL="346075" indent="-346075">
              <a:lnSpc>
                <a:spcPct val="125000"/>
              </a:lnSpc>
              <a:spcBef>
                <a:spcPct val="75000"/>
              </a:spcBef>
              <a:buFont typeface="Arial"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Acute stress</a:t>
            </a:r>
          </a:p>
        </p:txBody>
      </p:sp>
      <p:pic>
        <p:nvPicPr>
          <p:cNvPr id="30" name="Picture 29" descr="A picture containing shirt, lit, standing, table&#10;&#10;Description automatically generated">
            <a:extLst>
              <a:ext uri="{FF2B5EF4-FFF2-40B4-BE49-F238E27FC236}">
                <a16:creationId xmlns:a16="http://schemas.microsoft.com/office/drawing/2014/main" id="{700DDDCB-5FB2-D04B-A1F9-1F9742E2BD4E}"/>
              </a:ext>
            </a:extLst>
          </p:cNvPr>
          <p:cNvPicPr>
            <a:picLocks noChangeAspect="1"/>
          </p:cNvPicPr>
          <p:nvPr/>
        </p:nvPicPr>
        <p:blipFill>
          <a:blip r:embed="rId3"/>
          <a:stretch>
            <a:fillRect/>
          </a:stretch>
        </p:blipFill>
        <p:spPr>
          <a:xfrm>
            <a:off x="7418780" y="330721"/>
            <a:ext cx="1925661" cy="6286500"/>
          </a:xfrm>
          <a:prstGeom prst="rect">
            <a:avLst/>
          </a:prstGeom>
        </p:spPr>
      </p:pic>
      <p:grpSp>
        <p:nvGrpSpPr>
          <p:cNvPr id="31" name="Group 30">
            <a:extLst>
              <a:ext uri="{FF2B5EF4-FFF2-40B4-BE49-F238E27FC236}">
                <a16:creationId xmlns:a16="http://schemas.microsoft.com/office/drawing/2014/main" id="{16F712AD-36A5-294F-A284-1075B9A12EF9}"/>
              </a:ext>
            </a:extLst>
          </p:cNvPr>
          <p:cNvGrpSpPr/>
          <p:nvPr/>
        </p:nvGrpSpPr>
        <p:grpSpPr>
          <a:xfrm>
            <a:off x="8526948" y="602682"/>
            <a:ext cx="3055452" cy="2694664"/>
            <a:chOff x="8994843" y="557711"/>
            <a:chExt cx="3055452" cy="2694664"/>
          </a:xfrm>
        </p:grpSpPr>
        <p:cxnSp>
          <p:nvCxnSpPr>
            <p:cNvPr id="32" name="Straight Connector 31">
              <a:extLst>
                <a:ext uri="{FF2B5EF4-FFF2-40B4-BE49-F238E27FC236}">
                  <a16:creationId xmlns:a16="http://schemas.microsoft.com/office/drawing/2014/main" id="{3D7CAD16-1F1D-0D48-93F2-2746E2A88DCA}"/>
                </a:ext>
              </a:extLst>
            </p:cNvPr>
            <p:cNvCxnSpPr>
              <a:cxnSpLocks/>
            </p:cNvCxnSpPr>
            <p:nvPr/>
          </p:nvCxnSpPr>
          <p:spPr>
            <a:xfrm flipV="1">
              <a:off x="9031047" y="1481032"/>
              <a:ext cx="838322" cy="1"/>
            </a:xfrm>
            <a:prstGeom prst="line">
              <a:avLst/>
            </a:prstGeom>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C203DA9D-C59F-1C4A-91F4-A54F123154E3}"/>
                </a:ext>
              </a:extLst>
            </p:cNvPr>
            <p:cNvCxnSpPr>
              <a:cxnSpLocks/>
            </p:cNvCxnSpPr>
            <p:nvPr/>
          </p:nvCxnSpPr>
          <p:spPr>
            <a:xfrm flipV="1">
              <a:off x="8994843" y="1979957"/>
              <a:ext cx="838322" cy="1"/>
            </a:xfrm>
            <a:prstGeom prst="line">
              <a:avLst/>
            </a:prstGeom>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CBDB3034-67A0-E84B-9D37-3DE626B478B9}"/>
                </a:ext>
              </a:extLst>
            </p:cNvPr>
            <p:cNvCxnSpPr>
              <a:cxnSpLocks/>
            </p:cNvCxnSpPr>
            <p:nvPr/>
          </p:nvCxnSpPr>
          <p:spPr>
            <a:xfrm>
              <a:off x="9018594" y="2978328"/>
              <a:ext cx="984784" cy="1"/>
            </a:xfrm>
            <a:prstGeom prst="line">
              <a:avLst/>
            </a:prstGeom>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56E90730-EF48-A84D-9FF0-7EC87300FD33}"/>
                </a:ext>
              </a:extLst>
            </p:cNvPr>
            <p:cNvCxnSpPr>
              <a:cxnSpLocks/>
            </p:cNvCxnSpPr>
            <p:nvPr/>
          </p:nvCxnSpPr>
          <p:spPr>
            <a:xfrm flipV="1">
              <a:off x="9097601" y="2476530"/>
              <a:ext cx="838322" cy="1"/>
            </a:xfrm>
            <a:prstGeom prst="line">
              <a:avLst/>
            </a:prstGeom>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EB807FD7-E7FC-7041-A1F8-6E8CD4A1B48D}"/>
                </a:ext>
              </a:extLst>
            </p:cNvPr>
            <p:cNvCxnSpPr>
              <a:cxnSpLocks/>
            </p:cNvCxnSpPr>
            <p:nvPr/>
          </p:nvCxnSpPr>
          <p:spPr>
            <a:xfrm flipV="1">
              <a:off x="9018594" y="682174"/>
              <a:ext cx="838322" cy="1"/>
            </a:xfrm>
            <a:prstGeom prst="line">
              <a:avLst/>
            </a:prstGeom>
          </p:spPr>
          <p:style>
            <a:lnRef idx="1">
              <a:schemeClr val="accent2"/>
            </a:lnRef>
            <a:fillRef idx="0">
              <a:schemeClr val="accent2"/>
            </a:fillRef>
            <a:effectRef idx="0">
              <a:schemeClr val="accent2"/>
            </a:effectRef>
            <a:fontRef idx="minor">
              <a:schemeClr val="tx1"/>
            </a:fontRef>
          </p:style>
        </p:cxnSp>
        <p:sp>
          <p:nvSpPr>
            <p:cNvPr id="37" name="Rectangle 36">
              <a:extLst>
                <a:ext uri="{FF2B5EF4-FFF2-40B4-BE49-F238E27FC236}">
                  <a16:creationId xmlns:a16="http://schemas.microsoft.com/office/drawing/2014/main" id="{AA62DC7E-885B-9147-9881-557D3A37DF22}"/>
                </a:ext>
              </a:extLst>
            </p:cNvPr>
            <p:cNvSpPr/>
            <p:nvPr/>
          </p:nvSpPr>
          <p:spPr>
            <a:xfrm>
              <a:off x="9801893" y="1854276"/>
              <a:ext cx="1798553" cy="400110"/>
            </a:xfrm>
            <a:prstGeom prst="rect">
              <a:avLst/>
            </a:prstGeom>
          </p:spPr>
          <p:txBody>
            <a:bodyPr wrap="square">
              <a:spAutoFit/>
            </a:bodyPr>
            <a:lstStyle/>
            <a:p>
              <a:pPr marL="0" indent="0">
                <a:spcBef>
                  <a:spcPts val="1000"/>
                </a:spcBef>
                <a:buNone/>
              </a:pPr>
              <a:r>
                <a:rPr lang="en-US" sz="1000" b="1" dirty="0">
                  <a:solidFill>
                    <a:schemeClr val="tx1"/>
                  </a:solidFill>
                  <a:latin typeface="Verdana" panose="020B0604030504040204" pitchFamily="34" charset="0"/>
                  <a:ea typeface="Verdana" panose="020B0604030504040204" pitchFamily="34" charset="0"/>
                  <a:cs typeface="Verdana" panose="020B0604030504040204" pitchFamily="34" charset="0"/>
                </a:rPr>
                <a:t>Heart</a:t>
              </a: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 – Beats faster and harder</a:t>
              </a:r>
            </a:p>
          </p:txBody>
        </p:sp>
        <p:sp>
          <p:nvSpPr>
            <p:cNvPr id="38" name="Rectangle 37">
              <a:extLst>
                <a:ext uri="{FF2B5EF4-FFF2-40B4-BE49-F238E27FC236}">
                  <a16:creationId xmlns:a16="http://schemas.microsoft.com/office/drawing/2014/main" id="{4F358163-32FD-6748-BB88-CAC51B39E12D}"/>
                </a:ext>
              </a:extLst>
            </p:cNvPr>
            <p:cNvSpPr/>
            <p:nvPr/>
          </p:nvSpPr>
          <p:spPr>
            <a:xfrm>
              <a:off x="9904420" y="2351341"/>
              <a:ext cx="2145875" cy="400110"/>
            </a:xfrm>
            <a:prstGeom prst="rect">
              <a:avLst/>
            </a:prstGeom>
          </p:spPr>
          <p:txBody>
            <a:bodyPr wrap="square">
              <a:spAutoFit/>
            </a:bodyPr>
            <a:lstStyle/>
            <a:p>
              <a:pPr marL="0" indent="0">
                <a:spcBef>
                  <a:spcPts val="1000"/>
                </a:spcBef>
                <a:buNone/>
              </a:pPr>
              <a:r>
                <a:rPr lang="en-US" sz="1000" b="1" dirty="0">
                  <a:solidFill>
                    <a:schemeClr val="tx1"/>
                  </a:solidFill>
                  <a:latin typeface="Verdana" panose="020B0604030504040204" pitchFamily="34" charset="0"/>
                  <a:ea typeface="Verdana" panose="020B0604030504040204" pitchFamily="34" charset="0"/>
                  <a:cs typeface="Verdana" panose="020B0604030504040204" pitchFamily="34" charset="0"/>
                </a:rPr>
                <a:t>Stomach</a:t>
              </a: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 – Output of digestive enzymes decreases</a:t>
              </a:r>
            </a:p>
          </p:txBody>
        </p:sp>
        <p:sp>
          <p:nvSpPr>
            <p:cNvPr id="39" name="Rectangle 38">
              <a:extLst>
                <a:ext uri="{FF2B5EF4-FFF2-40B4-BE49-F238E27FC236}">
                  <a16:creationId xmlns:a16="http://schemas.microsoft.com/office/drawing/2014/main" id="{CB1FAD1E-7504-894B-9DE7-A517495D8CF9}"/>
                </a:ext>
              </a:extLst>
            </p:cNvPr>
            <p:cNvSpPr/>
            <p:nvPr/>
          </p:nvSpPr>
          <p:spPr>
            <a:xfrm>
              <a:off x="9811946" y="557711"/>
              <a:ext cx="1465466" cy="246221"/>
            </a:xfrm>
            <a:prstGeom prst="rect">
              <a:avLst/>
            </a:prstGeom>
          </p:spPr>
          <p:txBody>
            <a:bodyPr wrap="none">
              <a:spAutoFit/>
            </a:bodyPr>
            <a:lstStyle/>
            <a:p>
              <a:pPr marL="0" indent="0">
                <a:spcBef>
                  <a:spcPts val="1000"/>
                </a:spcBef>
                <a:buNone/>
              </a:pPr>
              <a:r>
                <a:rPr lang="en-US" sz="1000" b="1">
                  <a:solidFill>
                    <a:schemeClr val="tx1"/>
                  </a:solidFill>
                  <a:latin typeface="Verdana" panose="020B0604030504040204" pitchFamily="34" charset="0"/>
                  <a:ea typeface="Verdana" panose="020B0604030504040204" pitchFamily="34" charset="0"/>
                  <a:cs typeface="Verdana" panose="020B0604030504040204" pitchFamily="34" charset="0"/>
                </a:rPr>
                <a:t>Eyes</a:t>
              </a:r>
              <a:r>
                <a:rPr lang="en-US" sz="1000">
                  <a:solidFill>
                    <a:schemeClr val="tx1"/>
                  </a:solidFill>
                  <a:latin typeface="Verdana" panose="020B0604030504040204" pitchFamily="34" charset="0"/>
                  <a:ea typeface="Verdana" panose="020B0604030504040204" pitchFamily="34" charset="0"/>
                  <a:cs typeface="Verdana" panose="020B0604030504040204" pitchFamily="34" charset="0"/>
                </a:rPr>
                <a:t> – Pupils dilate</a:t>
              </a:r>
            </a:p>
          </p:txBody>
        </p:sp>
        <p:sp>
          <p:nvSpPr>
            <p:cNvPr id="40" name="Rectangle 39">
              <a:extLst>
                <a:ext uri="{FF2B5EF4-FFF2-40B4-BE49-F238E27FC236}">
                  <a16:creationId xmlns:a16="http://schemas.microsoft.com/office/drawing/2014/main" id="{450CCCE5-79B5-174E-89E8-63F398932E6F}"/>
                </a:ext>
              </a:extLst>
            </p:cNvPr>
            <p:cNvSpPr/>
            <p:nvPr/>
          </p:nvSpPr>
          <p:spPr>
            <a:xfrm>
              <a:off x="9838860" y="1365721"/>
              <a:ext cx="1945728" cy="400110"/>
            </a:xfrm>
            <a:prstGeom prst="rect">
              <a:avLst/>
            </a:prstGeom>
          </p:spPr>
          <p:txBody>
            <a:bodyPr wrap="square">
              <a:spAutoFit/>
            </a:bodyPr>
            <a:lstStyle/>
            <a:p>
              <a:pPr marL="0" indent="0">
                <a:spcBef>
                  <a:spcPts val="1000"/>
                </a:spcBef>
                <a:buNone/>
              </a:pPr>
              <a:r>
                <a:rPr lang="en-US" sz="1000" b="1" dirty="0">
                  <a:solidFill>
                    <a:schemeClr val="tx1"/>
                  </a:solidFill>
                  <a:latin typeface="Verdana" panose="020B0604030504040204" pitchFamily="34" charset="0"/>
                  <a:ea typeface="Verdana" panose="020B0604030504040204" pitchFamily="34" charset="0"/>
                  <a:cs typeface="Verdana" panose="020B0604030504040204" pitchFamily="34" charset="0"/>
                </a:rPr>
                <a:t>Lungs</a:t>
              </a: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 – Quick, shallow breathing occurs</a:t>
              </a:r>
            </a:p>
          </p:txBody>
        </p:sp>
        <p:sp>
          <p:nvSpPr>
            <p:cNvPr id="41" name="Rectangle 40">
              <a:extLst>
                <a:ext uri="{FF2B5EF4-FFF2-40B4-BE49-F238E27FC236}">
                  <a16:creationId xmlns:a16="http://schemas.microsoft.com/office/drawing/2014/main" id="{92501115-F772-084E-AA9A-165E77B2F333}"/>
                </a:ext>
              </a:extLst>
            </p:cNvPr>
            <p:cNvSpPr/>
            <p:nvPr/>
          </p:nvSpPr>
          <p:spPr>
            <a:xfrm>
              <a:off x="9976479" y="2852265"/>
              <a:ext cx="1808109" cy="400110"/>
            </a:xfrm>
            <a:prstGeom prst="rect">
              <a:avLst/>
            </a:prstGeom>
          </p:spPr>
          <p:txBody>
            <a:bodyPr wrap="square">
              <a:spAutoFit/>
            </a:bodyPr>
            <a:lstStyle/>
            <a:p>
              <a:pPr marL="0" indent="0">
                <a:spcBef>
                  <a:spcPts val="1000"/>
                </a:spcBef>
                <a:buNone/>
              </a:pPr>
              <a:r>
                <a:rPr lang="en-US" sz="1000" b="1" dirty="0">
                  <a:solidFill>
                    <a:schemeClr val="tx1"/>
                  </a:solidFill>
                  <a:latin typeface="Verdana" panose="020B0604030504040204" pitchFamily="34" charset="0"/>
                  <a:ea typeface="Verdana" panose="020B0604030504040204" pitchFamily="34" charset="0"/>
                  <a:cs typeface="Verdana" panose="020B0604030504040204" pitchFamily="34" charset="0"/>
                </a:rPr>
                <a:t>Bowel</a:t>
              </a: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 – Food movement slows down</a:t>
              </a:r>
            </a:p>
          </p:txBody>
        </p:sp>
      </p:grpSp>
      <p:grpSp>
        <p:nvGrpSpPr>
          <p:cNvPr id="42" name="Group 41">
            <a:extLst>
              <a:ext uri="{FF2B5EF4-FFF2-40B4-BE49-F238E27FC236}">
                <a16:creationId xmlns:a16="http://schemas.microsoft.com/office/drawing/2014/main" id="{984DB4A5-42E9-0440-85FC-B951C1B57FE1}"/>
              </a:ext>
            </a:extLst>
          </p:cNvPr>
          <p:cNvGrpSpPr/>
          <p:nvPr/>
        </p:nvGrpSpPr>
        <p:grpSpPr>
          <a:xfrm>
            <a:off x="4884234" y="866575"/>
            <a:ext cx="3365190" cy="4871483"/>
            <a:chOff x="5372399" y="821604"/>
            <a:chExt cx="3365190" cy="4871483"/>
          </a:xfrm>
        </p:grpSpPr>
        <p:cxnSp>
          <p:nvCxnSpPr>
            <p:cNvPr id="43" name="Straight Connector 42">
              <a:extLst>
                <a:ext uri="{FF2B5EF4-FFF2-40B4-BE49-F238E27FC236}">
                  <a16:creationId xmlns:a16="http://schemas.microsoft.com/office/drawing/2014/main" id="{B4C8B0A5-4288-7F47-9A70-E3ED3770152B}"/>
                </a:ext>
              </a:extLst>
            </p:cNvPr>
            <p:cNvCxnSpPr/>
            <p:nvPr/>
          </p:nvCxnSpPr>
          <p:spPr>
            <a:xfrm flipH="1">
              <a:off x="7641073" y="4307177"/>
              <a:ext cx="79653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F309E72-36DB-144A-8101-7071D8843D38}"/>
                </a:ext>
              </a:extLst>
            </p:cNvPr>
            <p:cNvCxnSpPr>
              <a:cxnSpLocks/>
            </p:cNvCxnSpPr>
            <p:nvPr/>
          </p:nvCxnSpPr>
          <p:spPr>
            <a:xfrm flipV="1">
              <a:off x="7505978" y="5428330"/>
              <a:ext cx="838322" cy="1"/>
            </a:xfrm>
            <a:prstGeom prst="line">
              <a:avLst/>
            </a:prstGeom>
          </p:spPr>
          <p:style>
            <a:lnRef idx="1">
              <a:schemeClr val="accent2"/>
            </a:lnRef>
            <a:fillRef idx="0">
              <a:schemeClr val="accent2"/>
            </a:fillRef>
            <a:effectRef idx="0">
              <a:schemeClr val="accent2"/>
            </a:effectRef>
            <a:fontRef idx="minor">
              <a:schemeClr val="tx1"/>
            </a:fontRef>
          </p:style>
        </p:cxnSp>
        <p:cxnSp>
          <p:nvCxnSpPr>
            <p:cNvPr id="45" name="Straight Connector 44">
              <a:extLst>
                <a:ext uri="{FF2B5EF4-FFF2-40B4-BE49-F238E27FC236}">
                  <a16:creationId xmlns:a16="http://schemas.microsoft.com/office/drawing/2014/main" id="{8B541F36-33ED-3147-9F11-45190BDC889E}"/>
                </a:ext>
              </a:extLst>
            </p:cNvPr>
            <p:cNvCxnSpPr>
              <a:cxnSpLocks/>
            </p:cNvCxnSpPr>
            <p:nvPr/>
          </p:nvCxnSpPr>
          <p:spPr>
            <a:xfrm flipV="1">
              <a:off x="7899267" y="960366"/>
              <a:ext cx="838322" cy="1"/>
            </a:xfrm>
            <a:prstGeom prst="line">
              <a:avLst/>
            </a:prstGeom>
          </p:spPr>
          <p:style>
            <a:lnRef idx="1">
              <a:schemeClr val="accent2"/>
            </a:lnRef>
            <a:fillRef idx="0">
              <a:schemeClr val="accent2"/>
            </a:fillRef>
            <a:effectRef idx="0">
              <a:schemeClr val="accent2"/>
            </a:effectRef>
            <a:fontRef idx="minor">
              <a:schemeClr val="tx1"/>
            </a:fontRef>
          </p:style>
        </p:cxnSp>
        <p:sp>
          <p:nvSpPr>
            <p:cNvPr id="46" name="Rectangle 45">
              <a:extLst>
                <a:ext uri="{FF2B5EF4-FFF2-40B4-BE49-F238E27FC236}">
                  <a16:creationId xmlns:a16="http://schemas.microsoft.com/office/drawing/2014/main" id="{6249EDEA-8EBC-4B44-B44B-28992F026DF7}"/>
                </a:ext>
              </a:extLst>
            </p:cNvPr>
            <p:cNvSpPr/>
            <p:nvPr/>
          </p:nvSpPr>
          <p:spPr>
            <a:xfrm>
              <a:off x="6174414" y="821604"/>
              <a:ext cx="1774845" cy="246221"/>
            </a:xfrm>
            <a:prstGeom prst="rect">
              <a:avLst/>
            </a:prstGeom>
          </p:spPr>
          <p:txBody>
            <a:bodyPr wrap="none">
              <a:spAutoFit/>
            </a:bodyPr>
            <a:lstStyle/>
            <a:p>
              <a:pPr marL="0" indent="0">
                <a:spcBef>
                  <a:spcPts val="1000"/>
                </a:spcBef>
                <a:buNone/>
              </a:pPr>
              <a:r>
                <a:rPr lang="en-US" sz="1000" b="1" dirty="0">
                  <a:solidFill>
                    <a:schemeClr val="tx1"/>
                  </a:solidFill>
                  <a:latin typeface="Verdana" panose="020B0604030504040204" pitchFamily="34" charset="0"/>
                  <a:ea typeface="Verdana" panose="020B0604030504040204" pitchFamily="34" charset="0"/>
                  <a:cs typeface="Verdana" panose="020B0604030504040204" pitchFamily="34" charset="0"/>
                </a:rPr>
                <a:t>Saliva – </a:t>
              </a: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Flow decreases</a:t>
              </a:r>
            </a:p>
          </p:txBody>
        </p:sp>
        <p:sp>
          <p:nvSpPr>
            <p:cNvPr id="47" name="Rectangle 46">
              <a:extLst>
                <a:ext uri="{FF2B5EF4-FFF2-40B4-BE49-F238E27FC236}">
                  <a16:creationId xmlns:a16="http://schemas.microsoft.com/office/drawing/2014/main" id="{A4494A07-1D4E-3140-AB1F-42C44910A99D}"/>
                </a:ext>
              </a:extLst>
            </p:cNvPr>
            <p:cNvSpPr/>
            <p:nvPr/>
          </p:nvSpPr>
          <p:spPr>
            <a:xfrm>
              <a:off x="5603642" y="4172304"/>
              <a:ext cx="2083877" cy="400110"/>
            </a:xfrm>
            <a:prstGeom prst="rect">
              <a:avLst/>
            </a:prstGeom>
          </p:spPr>
          <p:txBody>
            <a:bodyPr wrap="square">
              <a:spAutoFit/>
            </a:bodyPr>
            <a:lstStyle/>
            <a:p>
              <a:pPr marL="0" indent="0" algn="r">
                <a:spcBef>
                  <a:spcPts val="1000"/>
                </a:spcBef>
                <a:buNone/>
              </a:pPr>
              <a:r>
                <a:rPr lang="en-US" sz="1000" b="1" dirty="0">
                  <a:solidFill>
                    <a:schemeClr val="tx1"/>
                  </a:solidFill>
                  <a:latin typeface="Verdana" panose="020B0604030504040204" pitchFamily="34" charset="0"/>
                  <a:ea typeface="Verdana" panose="020B0604030504040204" pitchFamily="34" charset="0"/>
                  <a:cs typeface="Verdana" panose="020B0604030504040204" pitchFamily="34" charset="0"/>
                </a:rPr>
                <a:t>Skin</a:t>
              </a: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 – Blood vessels constrict; chills and sweating</a:t>
              </a:r>
            </a:p>
          </p:txBody>
        </p:sp>
        <p:sp>
          <p:nvSpPr>
            <p:cNvPr id="48" name="Rectangle 47">
              <a:extLst>
                <a:ext uri="{FF2B5EF4-FFF2-40B4-BE49-F238E27FC236}">
                  <a16:creationId xmlns:a16="http://schemas.microsoft.com/office/drawing/2014/main" id="{7B9B3C24-BD51-2B49-9224-599B7393A636}"/>
                </a:ext>
              </a:extLst>
            </p:cNvPr>
            <p:cNvSpPr/>
            <p:nvPr/>
          </p:nvSpPr>
          <p:spPr>
            <a:xfrm>
              <a:off x="5603642" y="5292977"/>
              <a:ext cx="1924821" cy="400110"/>
            </a:xfrm>
            <a:prstGeom prst="rect">
              <a:avLst/>
            </a:prstGeom>
          </p:spPr>
          <p:txBody>
            <a:bodyPr wrap="square">
              <a:spAutoFit/>
            </a:bodyPr>
            <a:lstStyle/>
            <a:p>
              <a:pPr marL="0" indent="0" algn="r">
                <a:spcBef>
                  <a:spcPts val="1000"/>
                </a:spcBef>
                <a:buNone/>
              </a:pPr>
              <a:r>
                <a:rPr lang="en-US" sz="1000" b="1">
                  <a:solidFill>
                    <a:schemeClr val="tx1"/>
                  </a:solidFill>
                  <a:latin typeface="Verdana" panose="020B0604030504040204" pitchFamily="34" charset="0"/>
                  <a:ea typeface="Verdana" panose="020B0604030504040204" pitchFamily="34" charset="0"/>
                  <a:cs typeface="Verdana" panose="020B0604030504040204" pitchFamily="34" charset="0"/>
                </a:rPr>
                <a:t>Muscles</a:t>
              </a:r>
              <a:r>
                <a:rPr lang="en-US" sz="1000">
                  <a:solidFill>
                    <a:schemeClr val="tx1"/>
                  </a:solidFill>
                  <a:latin typeface="Verdana" panose="020B0604030504040204" pitchFamily="34" charset="0"/>
                  <a:ea typeface="Verdana" panose="020B0604030504040204" pitchFamily="34" charset="0"/>
                  <a:cs typeface="Verdana" panose="020B0604030504040204" pitchFamily="34" charset="0"/>
                </a:rPr>
                <a:t> – Become more tense; trembling can occur</a:t>
              </a:r>
            </a:p>
          </p:txBody>
        </p:sp>
        <p:sp>
          <p:nvSpPr>
            <p:cNvPr id="49" name="Rectangle 48">
              <a:extLst>
                <a:ext uri="{FF2B5EF4-FFF2-40B4-BE49-F238E27FC236}">
                  <a16:creationId xmlns:a16="http://schemas.microsoft.com/office/drawing/2014/main" id="{3F9AB513-DA7C-2644-901C-3387D6DB2B71}"/>
                </a:ext>
              </a:extLst>
            </p:cNvPr>
            <p:cNvSpPr/>
            <p:nvPr/>
          </p:nvSpPr>
          <p:spPr>
            <a:xfrm>
              <a:off x="5372399" y="2445753"/>
              <a:ext cx="2322389" cy="400110"/>
            </a:xfrm>
            <a:prstGeom prst="rect">
              <a:avLst/>
            </a:prstGeom>
          </p:spPr>
          <p:txBody>
            <a:bodyPr wrap="square">
              <a:spAutoFit/>
            </a:bodyPr>
            <a:lstStyle/>
            <a:p>
              <a:pPr marL="0" indent="0" algn="r">
                <a:spcBef>
                  <a:spcPts val="1000"/>
                </a:spcBef>
                <a:buNone/>
              </a:pPr>
              <a:r>
                <a:rPr lang="en-US" sz="1000" b="1" dirty="0">
                  <a:solidFill>
                    <a:srgbClr val="001232"/>
                  </a:solidFill>
                  <a:latin typeface="Verdana" panose="020B0604030504040204" pitchFamily="34" charset="0"/>
                  <a:ea typeface="Verdana" panose="020B0604030504040204" pitchFamily="34" charset="0"/>
                  <a:cs typeface="Verdana" panose="020B0604030504040204" pitchFamily="34" charset="0"/>
                </a:rPr>
                <a:t>Blood vessels </a:t>
              </a:r>
              <a:r>
                <a:rPr lang="en-US" sz="1000" dirty="0">
                  <a:solidFill>
                    <a:srgbClr val="001232"/>
                  </a:solidFill>
                  <a:latin typeface="Verdana" panose="020B0604030504040204" pitchFamily="34" charset="0"/>
                  <a:ea typeface="Verdana" panose="020B0604030504040204" pitchFamily="34" charset="0"/>
                  <a:cs typeface="Verdana" panose="020B0604030504040204" pitchFamily="34" charset="0"/>
                </a:rPr>
                <a:t>– Blood pressure increases as major vessels dilate</a:t>
              </a:r>
            </a:p>
          </p:txBody>
        </p:sp>
        <p:cxnSp>
          <p:nvCxnSpPr>
            <p:cNvPr id="50" name="Straight Connector 49">
              <a:extLst>
                <a:ext uri="{FF2B5EF4-FFF2-40B4-BE49-F238E27FC236}">
                  <a16:creationId xmlns:a16="http://schemas.microsoft.com/office/drawing/2014/main" id="{7C5F58D4-4015-EC47-900A-ACFC444B0187}"/>
                </a:ext>
              </a:extLst>
            </p:cNvPr>
            <p:cNvCxnSpPr>
              <a:cxnSpLocks/>
            </p:cNvCxnSpPr>
            <p:nvPr/>
          </p:nvCxnSpPr>
          <p:spPr>
            <a:xfrm flipH="1">
              <a:off x="7660900" y="2583679"/>
              <a:ext cx="48512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7162891"/>
      </p:ext>
    </p:extLst>
  </p:cSld>
  <p:clrMapOvr>
    <a:masterClrMapping/>
  </p:clrMapOvr>
</p:sld>
</file>

<file path=ppt/theme/theme1.xml><?xml version="1.0" encoding="utf-8"?>
<a:theme xmlns:a="http://schemas.openxmlformats.org/drawingml/2006/main" name="Sand Background">
  <a:themeElements>
    <a:clrScheme name="Chopra — Color Palette">
      <a:dk1>
        <a:srgbClr val="001432"/>
      </a:dk1>
      <a:lt1>
        <a:srgbClr val="FBF2DE"/>
      </a:lt1>
      <a:dk2>
        <a:srgbClr val="0E384D"/>
      </a:dk2>
      <a:lt2>
        <a:srgbClr val="D99C64"/>
      </a:lt2>
      <a:accent1>
        <a:srgbClr val="FFBE3C"/>
      </a:accent1>
      <a:accent2>
        <a:srgbClr val="F05938"/>
      </a:accent2>
      <a:accent3>
        <a:srgbClr val="3757B6"/>
      </a:accent3>
      <a:accent4>
        <a:srgbClr val="23C369"/>
      </a:accent4>
      <a:accent5>
        <a:srgbClr val="FFE1AA"/>
      </a:accent5>
      <a:accent6>
        <a:srgbClr val="5F5F7D"/>
      </a:accent6>
      <a:hlink>
        <a:srgbClr val="3757B6"/>
      </a:hlink>
      <a:folHlink>
        <a:srgbClr val="3757B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802D49B5740D469D38AB6840FDE84C" ma:contentTypeVersion="13" ma:contentTypeDescription="Create a new document." ma:contentTypeScope="" ma:versionID="4be96eb6382e89df67dd9bb765c89458">
  <xsd:schema xmlns:xsd="http://www.w3.org/2001/XMLSchema" xmlns:xs="http://www.w3.org/2001/XMLSchema" xmlns:p="http://schemas.microsoft.com/office/2006/metadata/properties" xmlns:ns2="b7f98f8c-b49e-4689-b1ce-99062819729e" xmlns:ns3="f3a96c08-e11d-479f-9467-1bfe71d1348f" targetNamespace="http://schemas.microsoft.com/office/2006/metadata/properties" ma:root="true" ma:fieldsID="34b266dd0300af46e44c77c31bc0d503" ns2:_="" ns3:_="">
    <xsd:import namespace="b7f98f8c-b49e-4689-b1ce-99062819729e"/>
    <xsd:import namespace="f3a96c08-e11d-479f-9467-1bfe71d1348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f98f8c-b49e-4689-b1ce-9906281972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a96c08-e11d-479f-9467-1bfe71d1348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3a96c08-e11d-479f-9467-1bfe71d1348f">
      <UserInfo>
        <DisplayName/>
        <AccountId xsi:nil="true"/>
        <AccountType/>
      </UserInfo>
    </SharedWithUsers>
  </documentManagement>
</p:properties>
</file>

<file path=customXml/itemProps1.xml><?xml version="1.0" encoding="utf-8"?>
<ds:datastoreItem xmlns:ds="http://schemas.openxmlformats.org/officeDocument/2006/customXml" ds:itemID="{1A0E9030-0E24-4BA1-A72D-B6F2D436E8EA}"/>
</file>

<file path=customXml/itemProps2.xml><?xml version="1.0" encoding="utf-8"?>
<ds:datastoreItem xmlns:ds="http://schemas.openxmlformats.org/officeDocument/2006/customXml" ds:itemID="{B59413F3-4B38-4588-80AA-4105E8EA9340}">
  <ds:schemaRefs>
    <ds:schemaRef ds:uri="http://schemas.microsoft.com/sharepoint/v3/contenttype/forms"/>
  </ds:schemaRefs>
</ds:datastoreItem>
</file>

<file path=customXml/itemProps3.xml><?xml version="1.0" encoding="utf-8"?>
<ds:datastoreItem xmlns:ds="http://schemas.openxmlformats.org/officeDocument/2006/customXml" ds:itemID="{F8BD16FC-2D92-49B0-802E-27CF5FAF78C1}">
  <ds:schemaRefs>
    <ds:schemaRef ds:uri="http://schemas.microsoft.com/office/infopath/2007/PartnerControls"/>
    <ds:schemaRef ds:uri="http://purl.org/dc/terms/"/>
    <ds:schemaRef ds:uri="http://schemas.microsoft.com/office/2006/metadata/properties"/>
    <ds:schemaRef ds:uri="http://purl.org/dc/dcmitype/"/>
    <ds:schemaRef ds:uri="f3a96c08-e11d-479f-9467-1bfe71d1348f"/>
    <ds:schemaRef ds:uri="http://www.w3.org/XML/1998/namespace"/>
    <ds:schemaRef ds:uri="8c0a16a2-db29-46f2-a5d6-00d22a5a3297"/>
    <ds:schemaRef ds:uri="http://schemas.microsoft.com/office/2006/documentManagement/types"/>
    <ds:schemaRef ds:uri="http://purl.org/dc/elements/1.1/"/>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117</TotalTime>
  <Words>1403</Words>
  <Application>Microsoft Macintosh PowerPoint</Application>
  <PresentationFormat>Widescreen</PresentationFormat>
  <Paragraphs>229</Paragraphs>
  <Slides>26</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Verdana</vt:lpstr>
      <vt:lpstr>Lato</vt:lpstr>
      <vt:lpstr>Montserrat SemiBold</vt:lpstr>
      <vt:lpstr>Montserrat ExtraLight</vt:lpstr>
      <vt:lpstr>Cormorant Garamond Light</vt:lpstr>
      <vt:lpstr>Lato Light</vt:lpstr>
      <vt:lpstr>Calibri</vt:lpstr>
      <vt:lpstr>Arial</vt:lpstr>
      <vt:lpstr>Montserrat</vt:lpstr>
      <vt:lpstr>Sand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 Brown</dc:creator>
  <cp:lastModifiedBy>Gloria Thompson</cp:lastModifiedBy>
  <cp:revision>59</cp:revision>
  <dcterms:created xsi:type="dcterms:W3CDTF">2020-05-13T15:40:37Z</dcterms:created>
  <dcterms:modified xsi:type="dcterms:W3CDTF">2020-11-25T17:57:40Z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0x0101002B802D49B5740D469D38AB6840FDE84C</vt:lpwstr>
  </property>
  <property fmtid="{D5CDD505-2E9C-101B-9397-08002B2CF9AE}" pid="3" name="Order">
    <vt:r8>1406600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